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embeddedFontLst>
    <p:embeddedFont>
      <p:font typeface="Century Gothic"/>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6" roundtripDataSignature="AMtx7mgnadvTXXkL2WbqKSWJcmLARsVO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CenturyGothic-bold.fntdata"/><Relationship Id="rId52" Type="http://schemas.openxmlformats.org/officeDocument/2006/relationships/font" Target="fonts/CenturyGothic-regular.fntdata"/><Relationship Id="rId11" Type="http://schemas.openxmlformats.org/officeDocument/2006/relationships/slide" Target="slides/slide6.xml"/><Relationship Id="rId55" Type="http://schemas.openxmlformats.org/officeDocument/2006/relationships/font" Target="fonts/CenturyGothic-boldItalic.fntdata"/><Relationship Id="rId10" Type="http://schemas.openxmlformats.org/officeDocument/2006/relationships/slide" Target="slides/slide5.xml"/><Relationship Id="rId54" Type="http://schemas.openxmlformats.org/officeDocument/2006/relationships/font" Target="fonts/CenturyGothic-italic.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15496ba4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115496ba49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15496ba4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115496ba49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15496ba49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115496ba49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15496ba4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115496ba49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15496ba4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115496ba49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15496ba4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115496ba49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5c029f003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15c029f003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5c029f00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15c029f003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15496ba4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15496ba49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5c029f00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15c029f00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12ef0a2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1112ef0a2d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15496ba49_0_3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115496ba49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15496ba4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115496ba49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15496ba4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115496ba49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15496ba49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115496ba49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15496ba49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115496ba49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15496ba49_0_3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115496ba49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15496ba49_0_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15496ba49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15496ba49_0_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115496ba49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5c029f003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15c029f00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15496ba49_0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115496ba49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12ef0a2de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1112ef0a2de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5c029f003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15c029f00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15496ba49_0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115496ba49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5c029f003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15c029f003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15496ba49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115496ba49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5c029f00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15c029f00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5c029f003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15c029f003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5c029f003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15c029f003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5c029f003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15c029f003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5c029f00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15c029f00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5c029f003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15c029f003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15496ba49_0_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1115496ba49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15496ba49_0_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115496ba49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15496ba49_0_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115496ba49_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15496ba49_0_4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115496ba49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15496ba49_0_4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115496ba49_0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547a56c4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e547a56c4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547a56c48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e547a56c48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12ef0a2de_0_7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112ef0a2de_0_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15496ba4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115496ba4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15496ba4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1115496ba49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5c029f00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115c029f0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15496ba4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115496ba49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15496ba4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115496ba49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 Campanha SESI">
  <p:cSld name="Capa Campanha SESI">
    <p:spTree>
      <p:nvGrpSpPr>
        <p:cNvPr id="9" name="Shape 9"/>
        <p:cNvGrpSpPr/>
        <p:nvPr/>
      </p:nvGrpSpPr>
      <p:grpSpPr>
        <a:xfrm>
          <a:off x="0" y="0"/>
          <a:ext cx="0" cy="0"/>
          <a:chOff x="0" y="0"/>
          <a:chExt cx="0" cy="0"/>
        </a:xfrm>
      </p:grpSpPr>
      <p:sp>
        <p:nvSpPr>
          <p:cNvPr id="10" name="Google Shape;10;p5"/>
          <p:cNvSpPr/>
          <p:nvPr/>
        </p:nvSpPr>
        <p:spPr>
          <a:xfrm>
            <a:off x="1061" y="-8173"/>
            <a:ext cx="12190940" cy="686963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1" name="Google Shape;11;p5"/>
          <p:cNvSpPr/>
          <p:nvPr/>
        </p:nvSpPr>
        <p:spPr>
          <a:xfrm>
            <a:off x="1061" y="3865958"/>
            <a:ext cx="5778257" cy="2998392"/>
          </a:xfrm>
          <a:custGeom>
            <a:rect b="b" l="l" r="r" t="t"/>
            <a:pathLst>
              <a:path extrusionOk="0" h="2998392" w="4333693">
                <a:moveTo>
                  <a:pt x="0" y="2961636"/>
                </a:moveTo>
                <a:lnTo>
                  <a:pt x="52973" y="2998392"/>
                </a:lnTo>
                <a:lnTo>
                  <a:pt x="6420" y="2998392"/>
                </a:lnTo>
                <a:lnTo>
                  <a:pt x="0" y="2993939"/>
                </a:lnTo>
                <a:close/>
                <a:moveTo>
                  <a:pt x="0" y="2886065"/>
                </a:moveTo>
                <a:lnTo>
                  <a:pt x="162009" y="2998392"/>
                </a:lnTo>
                <a:lnTo>
                  <a:pt x="110425" y="2998392"/>
                </a:lnTo>
                <a:lnTo>
                  <a:pt x="0" y="2921806"/>
                </a:lnTo>
                <a:close/>
                <a:moveTo>
                  <a:pt x="0" y="2815687"/>
                </a:moveTo>
                <a:lnTo>
                  <a:pt x="263489" y="2998392"/>
                </a:lnTo>
                <a:lnTo>
                  <a:pt x="218840" y="2998392"/>
                </a:lnTo>
                <a:lnTo>
                  <a:pt x="0" y="2846594"/>
                </a:lnTo>
                <a:close/>
                <a:moveTo>
                  <a:pt x="0" y="2742339"/>
                </a:moveTo>
                <a:lnTo>
                  <a:pt x="369186" y="2998392"/>
                </a:lnTo>
                <a:lnTo>
                  <a:pt x="322226" y="2998392"/>
                </a:lnTo>
                <a:lnTo>
                  <a:pt x="0" y="2774958"/>
                </a:lnTo>
                <a:close/>
                <a:moveTo>
                  <a:pt x="0" y="2671285"/>
                </a:moveTo>
                <a:lnTo>
                  <a:pt x="471785" y="2998392"/>
                </a:lnTo>
                <a:lnTo>
                  <a:pt x="424750" y="2998392"/>
                </a:lnTo>
                <a:lnTo>
                  <a:pt x="0" y="2703801"/>
                </a:lnTo>
                <a:close/>
                <a:moveTo>
                  <a:pt x="0" y="2598690"/>
                </a:moveTo>
                <a:lnTo>
                  <a:pt x="576431" y="2998392"/>
                </a:lnTo>
                <a:lnTo>
                  <a:pt x="530522" y="2998392"/>
                </a:lnTo>
                <a:lnTo>
                  <a:pt x="0" y="2630561"/>
                </a:lnTo>
                <a:close/>
                <a:moveTo>
                  <a:pt x="0" y="2527509"/>
                </a:moveTo>
                <a:lnTo>
                  <a:pt x="678933" y="2998392"/>
                </a:lnTo>
                <a:lnTo>
                  <a:pt x="632601" y="2998392"/>
                </a:lnTo>
                <a:lnTo>
                  <a:pt x="0" y="2559643"/>
                </a:lnTo>
                <a:close/>
                <a:moveTo>
                  <a:pt x="0" y="2456261"/>
                </a:moveTo>
                <a:lnTo>
                  <a:pt x="781312" y="2998392"/>
                </a:lnTo>
                <a:lnTo>
                  <a:pt x="735694" y="2998392"/>
                </a:lnTo>
                <a:lnTo>
                  <a:pt x="0" y="2487914"/>
                </a:lnTo>
                <a:close/>
                <a:moveTo>
                  <a:pt x="0" y="2380178"/>
                </a:moveTo>
                <a:lnTo>
                  <a:pt x="891359" y="2998392"/>
                </a:lnTo>
                <a:lnTo>
                  <a:pt x="838862" y="2998392"/>
                </a:lnTo>
                <a:lnTo>
                  <a:pt x="0" y="2416589"/>
                </a:lnTo>
                <a:close/>
                <a:moveTo>
                  <a:pt x="0" y="2309760"/>
                </a:moveTo>
                <a:lnTo>
                  <a:pt x="993432" y="2998392"/>
                </a:lnTo>
                <a:lnTo>
                  <a:pt x="948094" y="2998392"/>
                </a:lnTo>
                <a:lnTo>
                  <a:pt x="0" y="2340535"/>
                </a:lnTo>
                <a:close/>
                <a:moveTo>
                  <a:pt x="0" y="2237121"/>
                </a:moveTo>
                <a:lnTo>
                  <a:pt x="1097624" y="2998392"/>
                </a:lnTo>
                <a:lnTo>
                  <a:pt x="1052170" y="2998392"/>
                </a:lnTo>
                <a:lnTo>
                  <a:pt x="0" y="2269044"/>
                </a:lnTo>
                <a:close/>
                <a:moveTo>
                  <a:pt x="0" y="2165350"/>
                </a:moveTo>
                <a:lnTo>
                  <a:pt x="1201105" y="2998392"/>
                </a:lnTo>
                <a:lnTo>
                  <a:pt x="1153186" y="2998392"/>
                </a:lnTo>
                <a:lnTo>
                  <a:pt x="0" y="2198585"/>
                </a:lnTo>
                <a:close/>
                <a:moveTo>
                  <a:pt x="0" y="2092225"/>
                </a:moveTo>
                <a:lnTo>
                  <a:pt x="1306960" y="2998392"/>
                </a:lnTo>
                <a:lnTo>
                  <a:pt x="1259843" y="2998392"/>
                </a:lnTo>
                <a:lnTo>
                  <a:pt x="0" y="2124612"/>
                </a:lnTo>
                <a:close/>
                <a:moveTo>
                  <a:pt x="0" y="2022293"/>
                </a:moveTo>
                <a:lnTo>
                  <a:pt x="1407369" y="2998392"/>
                </a:lnTo>
                <a:lnTo>
                  <a:pt x="1362523" y="2998392"/>
                </a:lnTo>
                <a:lnTo>
                  <a:pt x="0" y="2053701"/>
                </a:lnTo>
                <a:close/>
                <a:moveTo>
                  <a:pt x="0" y="1949300"/>
                </a:moveTo>
                <a:lnTo>
                  <a:pt x="1511936" y="2998392"/>
                </a:lnTo>
                <a:lnTo>
                  <a:pt x="1464031" y="2998392"/>
                </a:lnTo>
                <a:lnTo>
                  <a:pt x="0" y="1982540"/>
                </a:lnTo>
                <a:close/>
                <a:moveTo>
                  <a:pt x="0" y="1874960"/>
                </a:moveTo>
                <a:lnTo>
                  <a:pt x="1619799" y="2998392"/>
                </a:lnTo>
                <a:lnTo>
                  <a:pt x="1569589" y="2998392"/>
                </a:lnTo>
                <a:lnTo>
                  <a:pt x="0" y="1909783"/>
                </a:lnTo>
                <a:close/>
                <a:moveTo>
                  <a:pt x="0" y="1803822"/>
                </a:moveTo>
                <a:lnTo>
                  <a:pt x="1722751" y="2998392"/>
                </a:lnTo>
                <a:lnTo>
                  <a:pt x="1676430" y="2998392"/>
                </a:lnTo>
                <a:lnTo>
                  <a:pt x="0" y="1835162"/>
                </a:lnTo>
                <a:close/>
                <a:moveTo>
                  <a:pt x="0" y="1731247"/>
                </a:moveTo>
                <a:lnTo>
                  <a:pt x="1827597" y="2998392"/>
                </a:lnTo>
                <a:lnTo>
                  <a:pt x="1781488" y="2998392"/>
                </a:lnTo>
                <a:lnTo>
                  <a:pt x="0" y="1763094"/>
                </a:lnTo>
                <a:close/>
                <a:moveTo>
                  <a:pt x="0" y="1660133"/>
                </a:moveTo>
                <a:lnTo>
                  <a:pt x="1929542" y="2998392"/>
                </a:lnTo>
                <a:lnTo>
                  <a:pt x="1883160" y="2998392"/>
                </a:lnTo>
                <a:lnTo>
                  <a:pt x="0" y="1692722"/>
                </a:lnTo>
                <a:close/>
                <a:moveTo>
                  <a:pt x="0" y="1584978"/>
                </a:moveTo>
                <a:lnTo>
                  <a:pt x="2043775" y="2998392"/>
                </a:lnTo>
                <a:lnTo>
                  <a:pt x="1995763" y="2998392"/>
                </a:lnTo>
                <a:lnTo>
                  <a:pt x="0" y="1618181"/>
                </a:lnTo>
                <a:close/>
                <a:moveTo>
                  <a:pt x="0" y="1514679"/>
                </a:moveTo>
                <a:lnTo>
                  <a:pt x="2144469" y="2998392"/>
                </a:lnTo>
                <a:lnTo>
                  <a:pt x="2100353" y="2998392"/>
                </a:lnTo>
                <a:lnTo>
                  <a:pt x="0" y="1545202"/>
                </a:lnTo>
                <a:close/>
                <a:moveTo>
                  <a:pt x="0" y="1443028"/>
                </a:moveTo>
                <a:lnTo>
                  <a:pt x="2248029" y="2998392"/>
                </a:lnTo>
                <a:lnTo>
                  <a:pt x="2200031" y="2998392"/>
                </a:lnTo>
                <a:lnTo>
                  <a:pt x="0" y="1476237"/>
                </a:lnTo>
                <a:close/>
                <a:moveTo>
                  <a:pt x="0" y="1368027"/>
                </a:moveTo>
                <a:lnTo>
                  <a:pt x="2357951" y="2998392"/>
                </a:lnTo>
                <a:lnTo>
                  <a:pt x="2306765" y="2998392"/>
                </a:lnTo>
                <a:lnTo>
                  <a:pt x="0" y="1402389"/>
                </a:lnTo>
                <a:close/>
                <a:moveTo>
                  <a:pt x="0" y="1298383"/>
                </a:moveTo>
                <a:lnTo>
                  <a:pt x="2458126" y="2998392"/>
                </a:lnTo>
                <a:lnTo>
                  <a:pt x="2413513" y="2998392"/>
                </a:lnTo>
                <a:lnTo>
                  <a:pt x="0" y="1329610"/>
                </a:lnTo>
                <a:close/>
                <a:moveTo>
                  <a:pt x="0" y="1224636"/>
                </a:moveTo>
                <a:lnTo>
                  <a:pt x="2564824" y="2998392"/>
                </a:lnTo>
                <a:lnTo>
                  <a:pt x="2515907" y="2998392"/>
                </a:lnTo>
                <a:lnTo>
                  <a:pt x="0" y="1259199"/>
                </a:lnTo>
                <a:close/>
                <a:moveTo>
                  <a:pt x="0" y="1152600"/>
                </a:moveTo>
                <a:lnTo>
                  <a:pt x="2668656" y="2998392"/>
                </a:lnTo>
                <a:lnTo>
                  <a:pt x="2621328" y="2998392"/>
                </a:lnTo>
                <a:lnTo>
                  <a:pt x="0" y="1184750"/>
                </a:lnTo>
                <a:close/>
                <a:moveTo>
                  <a:pt x="0" y="1080769"/>
                </a:moveTo>
                <a:lnTo>
                  <a:pt x="2772852" y="2998392"/>
                </a:lnTo>
                <a:lnTo>
                  <a:pt x="2726466" y="2998392"/>
                </a:lnTo>
                <a:lnTo>
                  <a:pt x="0" y="1113457"/>
                </a:lnTo>
                <a:close/>
                <a:moveTo>
                  <a:pt x="0" y="1008728"/>
                </a:moveTo>
                <a:lnTo>
                  <a:pt x="2875739" y="2998392"/>
                </a:lnTo>
                <a:lnTo>
                  <a:pt x="2829329" y="2998392"/>
                </a:lnTo>
                <a:lnTo>
                  <a:pt x="0" y="1040838"/>
                </a:lnTo>
                <a:close/>
                <a:moveTo>
                  <a:pt x="0" y="938665"/>
                </a:moveTo>
                <a:lnTo>
                  <a:pt x="2977004" y="2998392"/>
                </a:lnTo>
                <a:lnTo>
                  <a:pt x="2931301" y="2998392"/>
                </a:lnTo>
                <a:lnTo>
                  <a:pt x="0" y="970286"/>
                </a:lnTo>
                <a:close/>
                <a:moveTo>
                  <a:pt x="0" y="863891"/>
                </a:moveTo>
                <a:lnTo>
                  <a:pt x="3087070" y="2998392"/>
                </a:lnTo>
                <a:lnTo>
                  <a:pt x="3035742" y="2998392"/>
                </a:lnTo>
                <a:lnTo>
                  <a:pt x="0" y="898025"/>
                </a:lnTo>
                <a:close/>
                <a:moveTo>
                  <a:pt x="0" y="793720"/>
                </a:moveTo>
                <a:lnTo>
                  <a:pt x="3188874" y="2998392"/>
                </a:lnTo>
                <a:lnTo>
                  <a:pt x="3142635" y="2998392"/>
                </a:lnTo>
                <a:lnTo>
                  <a:pt x="0" y="825471"/>
                </a:lnTo>
                <a:close/>
                <a:moveTo>
                  <a:pt x="0" y="720427"/>
                </a:moveTo>
                <a:lnTo>
                  <a:pt x="3293902" y="2998392"/>
                </a:lnTo>
                <a:lnTo>
                  <a:pt x="3246755" y="2998392"/>
                </a:lnTo>
                <a:lnTo>
                  <a:pt x="0" y="754704"/>
                </a:lnTo>
                <a:close/>
                <a:moveTo>
                  <a:pt x="0" y="647178"/>
                </a:moveTo>
                <a:lnTo>
                  <a:pt x="3398302" y="2998392"/>
                </a:lnTo>
                <a:lnTo>
                  <a:pt x="3350305" y="2998392"/>
                </a:lnTo>
                <a:lnTo>
                  <a:pt x="0" y="680386"/>
                </a:lnTo>
                <a:close/>
                <a:moveTo>
                  <a:pt x="0" y="576562"/>
                </a:moveTo>
                <a:lnTo>
                  <a:pt x="3501928" y="2998392"/>
                </a:lnTo>
                <a:lnTo>
                  <a:pt x="3456212" y="2998392"/>
                </a:lnTo>
                <a:lnTo>
                  <a:pt x="0" y="608178"/>
                </a:lnTo>
                <a:close/>
                <a:moveTo>
                  <a:pt x="0" y="504364"/>
                </a:moveTo>
                <a:lnTo>
                  <a:pt x="3604716" y="2998392"/>
                </a:lnTo>
                <a:lnTo>
                  <a:pt x="3558305" y="2998392"/>
                </a:lnTo>
                <a:lnTo>
                  <a:pt x="0" y="536475"/>
                </a:lnTo>
                <a:close/>
                <a:moveTo>
                  <a:pt x="0" y="431979"/>
                </a:moveTo>
                <a:lnTo>
                  <a:pt x="3711731" y="2998392"/>
                </a:lnTo>
                <a:lnTo>
                  <a:pt x="3660278" y="2998392"/>
                </a:lnTo>
                <a:lnTo>
                  <a:pt x="0" y="465922"/>
                </a:lnTo>
                <a:close/>
                <a:moveTo>
                  <a:pt x="0" y="359752"/>
                </a:moveTo>
                <a:lnTo>
                  <a:pt x="3816191" y="2998392"/>
                </a:lnTo>
                <a:lnTo>
                  <a:pt x="3770469" y="2998392"/>
                </a:lnTo>
                <a:lnTo>
                  <a:pt x="0" y="391366"/>
                </a:lnTo>
                <a:close/>
                <a:moveTo>
                  <a:pt x="0" y="288133"/>
                </a:moveTo>
                <a:lnTo>
                  <a:pt x="3919772" y="2998392"/>
                </a:lnTo>
                <a:lnTo>
                  <a:pt x="3871754" y="2998392"/>
                </a:lnTo>
                <a:lnTo>
                  <a:pt x="0" y="321333"/>
                </a:lnTo>
                <a:close/>
                <a:moveTo>
                  <a:pt x="0" y="215901"/>
                </a:moveTo>
                <a:lnTo>
                  <a:pt x="4024735" y="2998392"/>
                </a:lnTo>
                <a:lnTo>
                  <a:pt x="3976544" y="2998392"/>
                </a:lnTo>
                <a:lnTo>
                  <a:pt x="0" y="249493"/>
                </a:lnTo>
                <a:close/>
                <a:moveTo>
                  <a:pt x="0" y="142814"/>
                </a:moveTo>
                <a:lnTo>
                  <a:pt x="4127279" y="2998392"/>
                </a:lnTo>
                <a:lnTo>
                  <a:pt x="4081039" y="2998392"/>
                </a:lnTo>
                <a:lnTo>
                  <a:pt x="0" y="175716"/>
                </a:lnTo>
                <a:close/>
                <a:moveTo>
                  <a:pt x="0" y="70766"/>
                </a:moveTo>
                <a:lnTo>
                  <a:pt x="4233300" y="2998392"/>
                </a:lnTo>
                <a:lnTo>
                  <a:pt x="4185288" y="2998392"/>
                </a:lnTo>
                <a:lnTo>
                  <a:pt x="0" y="103970"/>
                </a:lnTo>
                <a:close/>
                <a:moveTo>
                  <a:pt x="0" y="0"/>
                </a:moveTo>
                <a:lnTo>
                  <a:pt x="4333693" y="2998392"/>
                </a:lnTo>
                <a:lnTo>
                  <a:pt x="4289578" y="2998392"/>
                </a:lnTo>
                <a:lnTo>
                  <a:pt x="0" y="30523"/>
                </a:lnTo>
                <a:close/>
              </a:path>
            </a:pathLst>
          </a:custGeom>
          <a:gradFill>
            <a:gsLst>
              <a:gs pos="0">
                <a:srgbClr val="0C3CC5">
                  <a:alpha val="12156"/>
                </a:srgbClr>
              </a:gs>
              <a:gs pos="100000">
                <a:srgbClr val="090C5E"/>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p:txBody>
      </p:sp>
      <p:sp>
        <p:nvSpPr>
          <p:cNvPr id="12" name="Google Shape;12;p5"/>
          <p:cNvSpPr/>
          <p:nvPr/>
        </p:nvSpPr>
        <p:spPr>
          <a:xfrm>
            <a:off x="-1" y="5979886"/>
            <a:ext cx="12192001" cy="892629"/>
          </a:xfrm>
          <a:prstGeom prst="triangle">
            <a:avLst>
              <a:gd fmla="val 100000" name="adj"/>
            </a:avLst>
          </a:prstGeom>
          <a:solidFill>
            <a:srgbClr val="005C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3" name="Google Shape;13;p5"/>
          <p:cNvPicPr preferRelativeResize="0"/>
          <p:nvPr/>
        </p:nvPicPr>
        <p:blipFill rotWithShape="1">
          <a:blip r:embed="rId2">
            <a:alphaModFix/>
          </a:blip>
          <a:srcRect b="0" l="0" r="0" t="0"/>
          <a:stretch/>
        </p:blipFill>
        <p:spPr>
          <a:xfrm>
            <a:off x="3289772" y="2242575"/>
            <a:ext cx="5612457" cy="170558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o Azul FIESC">
  <p:cSld name="Fundo Azul FIESC">
    <p:bg>
      <p:bgPr>
        <a:gradFill>
          <a:gsLst>
            <a:gs pos="0">
              <a:srgbClr val="0C3CC5"/>
            </a:gs>
            <a:gs pos="100000">
              <a:srgbClr val="090C5E"/>
            </a:gs>
          </a:gsLst>
          <a:path path="circle">
            <a:fillToRect b="100%" l="100%"/>
          </a:path>
          <a:tileRect r="-100%" t="-100%"/>
        </a:gradFill>
      </p:bgPr>
    </p:bg>
    <p:spTree>
      <p:nvGrpSpPr>
        <p:cNvPr id="74" name="Shape 74"/>
        <p:cNvGrpSpPr/>
        <p:nvPr/>
      </p:nvGrpSpPr>
      <p:grpSpPr>
        <a:xfrm>
          <a:off x="0" y="0"/>
          <a:ext cx="0" cy="0"/>
          <a:chOff x="0" y="0"/>
          <a:chExt cx="0" cy="0"/>
        </a:xfrm>
      </p:grpSpPr>
      <p:sp>
        <p:nvSpPr>
          <p:cNvPr id="75" name="Google Shape;75;p10"/>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
          <p:cNvSpPr txBox="1"/>
          <p:nvPr>
            <p:ph idx="1" type="body"/>
          </p:nvPr>
        </p:nvSpPr>
        <p:spPr>
          <a:xfrm>
            <a:off x="839794" y="2057403"/>
            <a:ext cx="10514012" cy="381158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entury Gothic"/>
                <a:ea typeface="Century Gothic"/>
                <a:cs typeface="Century Gothic"/>
                <a:sym typeface="Century Gothic"/>
              </a:defRPr>
            </a:lvl9pPr>
          </a:lstStyle>
          <a:p/>
        </p:txBody>
      </p:sp>
      <p:pic>
        <p:nvPicPr>
          <p:cNvPr id="77" name="Google Shape;77;p10"/>
          <p:cNvPicPr preferRelativeResize="0"/>
          <p:nvPr/>
        </p:nvPicPr>
        <p:blipFill rotWithShape="1">
          <a:blip r:embed="rId2">
            <a:alphaModFix/>
          </a:blip>
          <a:srcRect b="0" l="0" r="0" t="0"/>
          <a:stretch/>
        </p:blipFill>
        <p:spPr>
          <a:xfrm>
            <a:off x="11082111" y="6558166"/>
            <a:ext cx="911659" cy="23346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SESI" type="titleOnly">
  <p:cSld name="TITLE_ONLY">
    <p:spTree>
      <p:nvGrpSpPr>
        <p:cNvPr id="78" name="Shape 78"/>
        <p:cNvGrpSpPr/>
        <p:nvPr/>
      </p:nvGrpSpPr>
      <p:grpSpPr>
        <a:xfrm>
          <a:off x="0" y="0"/>
          <a:ext cx="0" cy="0"/>
          <a:chOff x="0" y="0"/>
          <a:chExt cx="0" cy="0"/>
        </a:xfrm>
      </p:grpSpPr>
      <p:sp>
        <p:nvSpPr>
          <p:cNvPr id="79" name="Google Shape;79;p6"/>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ESI">
  <p:cSld name="Em branco SESI">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e Nome palestrante">
  <p:cSld name="Slide de título e Nome palestrante">
    <p:bg>
      <p:bgPr>
        <a:solidFill>
          <a:srgbClr val="007744"/>
        </a:solidFill>
      </p:bgPr>
    </p:bg>
    <p:spTree>
      <p:nvGrpSpPr>
        <p:cNvPr id="14" name="Shape 14"/>
        <p:cNvGrpSpPr/>
        <p:nvPr/>
      </p:nvGrpSpPr>
      <p:grpSpPr>
        <a:xfrm>
          <a:off x="0" y="0"/>
          <a:ext cx="0" cy="0"/>
          <a:chOff x="0" y="0"/>
          <a:chExt cx="0" cy="0"/>
        </a:xfrm>
      </p:grpSpPr>
      <p:pic>
        <p:nvPicPr>
          <p:cNvPr id="15" name="Google Shape;15;p7"/>
          <p:cNvPicPr preferRelativeResize="0"/>
          <p:nvPr/>
        </p:nvPicPr>
        <p:blipFill rotWithShape="1">
          <a:blip r:embed="rId2">
            <a:alphaModFix/>
          </a:blip>
          <a:srcRect b="0" l="0" r="0" t="0"/>
          <a:stretch/>
        </p:blipFill>
        <p:spPr>
          <a:xfrm>
            <a:off x="0" y="4132"/>
            <a:ext cx="12192000" cy="6849735"/>
          </a:xfrm>
          <a:prstGeom prst="rect">
            <a:avLst/>
          </a:prstGeom>
          <a:noFill/>
          <a:ln>
            <a:noFill/>
          </a:ln>
        </p:spPr>
      </p:pic>
      <p:sp>
        <p:nvSpPr>
          <p:cNvPr id="16" name="Google Shape;16;p7"/>
          <p:cNvSpPr/>
          <p:nvPr/>
        </p:nvSpPr>
        <p:spPr>
          <a:xfrm>
            <a:off x="0" y="4953000"/>
            <a:ext cx="12192000" cy="190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7"/>
          <p:cNvSpPr txBox="1"/>
          <p:nvPr>
            <p:ph type="title"/>
          </p:nvPr>
        </p:nvSpPr>
        <p:spPr>
          <a:xfrm>
            <a:off x="838200" y="882649"/>
            <a:ext cx="6770914"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7"/>
          <p:cNvSpPr txBox="1"/>
          <p:nvPr>
            <p:ph idx="1" type="subTitle"/>
          </p:nvPr>
        </p:nvSpPr>
        <p:spPr>
          <a:xfrm>
            <a:off x="838200" y="2954337"/>
            <a:ext cx="7481711" cy="16557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9pPr>
          </a:lstStyle>
          <a:p/>
        </p:txBody>
      </p:sp>
      <p:pic>
        <p:nvPicPr>
          <p:cNvPr id="19" name="Google Shape;19;p7"/>
          <p:cNvPicPr preferRelativeResize="0"/>
          <p:nvPr/>
        </p:nvPicPr>
        <p:blipFill rotWithShape="1">
          <a:blip r:embed="rId3">
            <a:alphaModFix/>
          </a:blip>
          <a:srcRect b="0" l="0" r="0" t="0"/>
          <a:stretch/>
        </p:blipFill>
        <p:spPr>
          <a:xfrm>
            <a:off x="9016157" y="5665508"/>
            <a:ext cx="1712706" cy="60331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o Cinza SESI">
  <p:cSld name="Fundo Cinza SESI">
    <p:bg>
      <p:bgPr>
        <a:solidFill>
          <a:srgbClr val="F2F2F2"/>
        </a:solidFill>
      </p:bgPr>
    </p:bg>
    <p:spTree>
      <p:nvGrpSpPr>
        <p:cNvPr id="20" name="Shape 20"/>
        <p:cNvGrpSpPr/>
        <p:nvPr/>
      </p:nvGrpSpPr>
      <p:grpSpPr>
        <a:xfrm>
          <a:off x="0" y="0"/>
          <a:ext cx="0" cy="0"/>
          <a:chOff x="0" y="0"/>
          <a:chExt cx="0" cy="0"/>
        </a:xfrm>
      </p:grpSpPr>
      <p:sp>
        <p:nvSpPr>
          <p:cNvPr id="21" name="Google Shape;21;p9"/>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C3CC5"/>
        </a:solidFill>
      </p:bgPr>
    </p:bg>
    <p:spTree>
      <p:nvGrpSpPr>
        <p:cNvPr id="22" name="Shape 22"/>
        <p:cNvGrpSpPr/>
        <p:nvPr/>
      </p:nvGrpSpPr>
      <p:grpSpPr>
        <a:xfrm>
          <a:off x="0" y="0"/>
          <a:ext cx="0" cy="0"/>
          <a:chOff x="0" y="0"/>
          <a:chExt cx="0" cy="0"/>
        </a:xfrm>
      </p:grpSpPr>
      <p:sp>
        <p:nvSpPr>
          <p:cNvPr id="23" name="Google Shape;23;g1112ef0a2de_0_676"/>
          <p:cNvSpPr txBox="1"/>
          <p:nvPr>
            <p:ph type="title"/>
          </p:nvPr>
        </p:nvSpPr>
        <p:spPr>
          <a:xfrm>
            <a:off x="653667" y="701800"/>
            <a:ext cx="7472100" cy="5454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24" name="Google Shape;24;g1112ef0a2de_0_676"/>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g1112ef0a2de_0_683"/>
          <p:cNvSpPr/>
          <p:nvPr/>
        </p:nvSpPr>
        <p:spPr>
          <a:xfrm>
            <a:off x="107600" y="3534800"/>
            <a:ext cx="11976900" cy="3215700"/>
          </a:xfrm>
          <a:prstGeom prst="rect">
            <a:avLst/>
          </a:prstGeom>
          <a:solidFill>
            <a:srgbClr val="0070C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1112ef0a2de_0_683"/>
          <p:cNvSpPr txBox="1"/>
          <p:nvPr>
            <p:ph type="title"/>
          </p:nvPr>
        </p:nvSpPr>
        <p:spPr>
          <a:xfrm>
            <a:off x="647833" y="2286000"/>
            <a:ext cx="10911600" cy="104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8" name="Google Shape;28;g1112ef0a2de_0_683"/>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g1112ef0a2de_0_679"/>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g1112ef0a2de_0_679"/>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lvl1pPr indent="-349250" lvl="0" marL="4572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1pPr>
            <a:lvl2pPr indent="-349250" lvl="1" marL="9144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indent="-349250" lvl="2" marL="13716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indent="-349250" lvl="3" marL="18288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indent="-349250" lvl="4" marL="22860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indent="-349250" lvl="5" marL="27432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indent="-349250" lvl="6" marL="32004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indent="-349250" lvl="7" marL="36576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indent="-349250" lvl="8" marL="41148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32" name="Google Shape;32;g1112ef0a2de_0_679"/>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g1112ef0a2de_0_687"/>
          <p:cNvSpPr/>
          <p:nvPr/>
        </p:nvSpPr>
        <p:spPr>
          <a:xfrm>
            <a:off x="6182400" y="107600"/>
            <a:ext cx="5901900" cy="6297000"/>
          </a:xfrm>
          <a:prstGeom prst="rect">
            <a:avLst/>
          </a:prstGeom>
          <a:solidFill>
            <a:srgbClr val="0C3CC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 name="Google Shape;35;g1112ef0a2de_0_687"/>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36" name="Google Shape;36;g1112ef0a2de_0_687"/>
          <p:cNvSpPr txBox="1"/>
          <p:nvPr>
            <p:ph type="title"/>
          </p:nvPr>
        </p:nvSpPr>
        <p:spPr>
          <a:xfrm>
            <a:off x="354000" y="1575600"/>
            <a:ext cx="5393700" cy="20448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SzPts val="5100"/>
              <a:buNone/>
              <a:defRPr sz="5100"/>
            </a:lvl1pPr>
            <a:lvl2pPr lvl="1" algn="ctr">
              <a:lnSpc>
                <a:spcPct val="100000"/>
              </a:lnSpc>
              <a:spcBef>
                <a:spcPts val="0"/>
              </a:spcBef>
              <a:spcAft>
                <a:spcPts val="0"/>
              </a:spcAft>
              <a:buSzPts val="5100"/>
              <a:buNone/>
              <a:defRPr sz="5100"/>
            </a:lvl2pPr>
            <a:lvl3pPr lvl="2" algn="ctr">
              <a:lnSpc>
                <a:spcPct val="100000"/>
              </a:lnSpc>
              <a:spcBef>
                <a:spcPts val="0"/>
              </a:spcBef>
              <a:spcAft>
                <a:spcPts val="0"/>
              </a:spcAft>
              <a:buSzPts val="5100"/>
              <a:buNone/>
              <a:defRPr sz="5100"/>
            </a:lvl3pPr>
            <a:lvl4pPr lvl="3" algn="ctr">
              <a:lnSpc>
                <a:spcPct val="100000"/>
              </a:lnSpc>
              <a:spcBef>
                <a:spcPts val="0"/>
              </a:spcBef>
              <a:spcAft>
                <a:spcPts val="0"/>
              </a:spcAft>
              <a:buSzPts val="5100"/>
              <a:buNone/>
              <a:defRPr sz="5100"/>
            </a:lvl4pPr>
            <a:lvl5pPr lvl="4" algn="ctr">
              <a:lnSpc>
                <a:spcPct val="100000"/>
              </a:lnSpc>
              <a:spcBef>
                <a:spcPts val="0"/>
              </a:spcBef>
              <a:spcAft>
                <a:spcPts val="0"/>
              </a:spcAft>
              <a:buSzPts val="5100"/>
              <a:buNone/>
              <a:defRPr sz="5100"/>
            </a:lvl5pPr>
            <a:lvl6pPr lvl="5" algn="ctr">
              <a:lnSpc>
                <a:spcPct val="100000"/>
              </a:lnSpc>
              <a:spcBef>
                <a:spcPts val="0"/>
              </a:spcBef>
              <a:spcAft>
                <a:spcPts val="0"/>
              </a:spcAft>
              <a:buSzPts val="5100"/>
              <a:buNone/>
              <a:defRPr sz="5100"/>
            </a:lvl6pPr>
            <a:lvl7pPr lvl="6" algn="ctr">
              <a:lnSpc>
                <a:spcPct val="100000"/>
              </a:lnSpc>
              <a:spcBef>
                <a:spcPts val="0"/>
              </a:spcBef>
              <a:spcAft>
                <a:spcPts val="0"/>
              </a:spcAft>
              <a:buSzPts val="5100"/>
              <a:buNone/>
              <a:defRPr sz="5100"/>
            </a:lvl7pPr>
            <a:lvl8pPr lvl="7" algn="ctr">
              <a:lnSpc>
                <a:spcPct val="100000"/>
              </a:lnSpc>
              <a:spcBef>
                <a:spcPts val="0"/>
              </a:spcBef>
              <a:spcAft>
                <a:spcPts val="0"/>
              </a:spcAft>
              <a:buSzPts val="5100"/>
              <a:buNone/>
              <a:defRPr sz="5100"/>
            </a:lvl8pPr>
            <a:lvl9pPr lvl="8" algn="ctr">
              <a:lnSpc>
                <a:spcPct val="100000"/>
              </a:lnSpc>
              <a:spcBef>
                <a:spcPts val="0"/>
              </a:spcBef>
              <a:spcAft>
                <a:spcPts val="0"/>
              </a:spcAft>
              <a:buSzPts val="5100"/>
              <a:buNone/>
              <a:defRPr sz="5100"/>
            </a:lvl9pPr>
          </a:lstStyle>
          <a:p/>
        </p:txBody>
      </p:sp>
      <p:sp>
        <p:nvSpPr>
          <p:cNvPr id="37" name="Google Shape;37;g1112ef0a2de_0_687"/>
          <p:cNvSpPr txBox="1"/>
          <p:nvPr>
            <p:ph idx="1" type="subTitle"/>
          </p:nvPr>
        </p:nvSpPr>
        <p:spPr>
          <a:xfrm>
            <a:off x="354000" y="3692001"/>
            <a:ext cx="5393700" cy="17940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8" name="Google Shape;38;g1112ef0a2de_0_687"/>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lvl1pPr indent="-349250" lvl="0" marL="457200" marR="0" rtl="0" algn="l">
              <a:lnSpc>
                <a:spcPct val="100000"/>
              </a:lnSpc>
              <a:spcBef>
                <a:spcPts val="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1pPr>
            <a:lvl2pPr indent="-349250" lvl="1" marL="914400" marR="0" rtl="0" algn="l">
              <a:lnSpc>
                <a:spcPct val="100000"/>
              </a:lnSpc>
              <a:spcBef>
                <a:spcPts val="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2pPr>
            <a:lvl3pPr indent="-349250" lvl="2" marL="1371600" marR="0" rtl="0" algn="l">
              <a:lnSpc>
                <a:spcPct val="100000"/>
              </a:lnSpc>
              <a:spcBef>
                <a:spcPts val="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3pPr>
            <a:lvl4pPr indent="-349250" lvl="3" marL="1828800" marR="0" rtl="0" algn="l">
              <a:lnSpc>
                <a:spcPct val="100000"/>
              </a:lnSpc>
              <a:spcBef>
                <a:spcPts val="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4pPr>
            <a:lvl5pPr indent="-349250" lvl="4" marL="2286000" marR="0" rtl="0" algn="l">
              <a:lnSpc>
                <a:spcPct val="100000"/>
              </a:lnSpc>
              <a:spcBef>
                <a:spcPts val="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5pPr>
            <a:lvl6pPr indent="-349250" lvl="5" marL="2743200" marR="0" rtl="0" algn="l">
              <a:lnSpc>
                <a:spcPct val="100000"/>
              </a:lnSpc>
              <a:spcBef>
                <a:spcPts val="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6pPr>
            <a:lvl7pPr indent="-349250" lvl="6" marL="3200400" marR="0" rtl="0" algn="l">
              <a:lnSpc>
                <a:spcPct val="100000"/>
              </a:lnSpc>
              <a:spcBef>
                <a:spcPts val="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7pPr>
            <a:lvl8pPr indent="-349250" lvl="7" marL="3657600" marR="0" rtl="0" algn="l">
              <a:lnSpc>
                <a:spcPct val="100000"/>
              </a:lnSpc>
              <a:spcBef>
                <a:spcPts val="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8pPr>
            <a:lvl9pPr indent="-349250" lvl="8" marL="4114800" marR="0" rtl="0" algn="l">
              <a:lnSpc>
                <a:spcPct val="100000"/>
              </a:lnSpc>
              <a:spcBef>
                <a:spcPts val="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9pPr>
          </a:lstStyle>
          <a:p/>
        </p:txBody>
      </p:sp>
      <p:sp>
        <p:nvSpPr>
          <p:cNvPr id="39" name="Google Shape;39;g1112ef0a2de_0_687"/>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g1115496ba49_0_150"/>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natura Final SESI">
  <p:cSld name="Assinatura Final SESI">
    <p:spTree>
      <p:nvGrpSpPr>
        <p:cNvPr id="42" name="Shape 42"/>
        <p:cNvGrpSpPr/>
        <p:nvPr/>
      </p:nvGrpSpPr>
      <p:grpSpPr>
        <a:xfrm>
          <a:off x="0" y="0"/>
          <a:ext cx="0" cy="0"/>
          <a:chOff x="0" y="0"/>
          <a:chExt cx="0" cy="0"/>
        </a:xfrm>
      </p:grpSpPr>
      <p:sp>
        <p:nvSpPr>
          <p:cNvPr id="43" name="Google Shape;43;p11"/>
          <p:cNvSpPr/>
          <p:nvPr/>
        </p:nvSpPr>
        <p:spPr>
          <a:xfrm>
            <a:off x="-9524" y="0"/>
            <a:ext cx="12192000" cy="6858000"/>
          </a:xfrm>
          <a:prstGeom prst="rect">
            <a:avLst/>
          </a:prstGeom>
          <a:gradFill>
            <a:gsLst>
              <a:gs pos="0">
                <a:schemeClr val="lt1"/>
              </a:gs>
              <a:gs pos="100000">
                <a:srgbClr val="F2F2F2"/>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4" name="Google Shape;44;p11"/>
          <p:cNvSpPr txBox="1"/>
          <p:nvPr/>
        </p:nvSpPr>
        <p:spPr>
          <a:xfrm>
            <a:off x="2662659" y="5658464"/>
            <a:ext cx="686668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70C0"/>
                </a:solidFill>
                <a:latin typeface="Century Gothic"/>
                <a:ea typeface="Century Gothic"/>
                <a:cs typeface="Century Gothic"/>
                <a:sym typeface="Century Gothic"/>
              </a:rPr>
              <a:t>Rodovia Admar Gonzaga, 2765 - Itacorubi - 88034-001 - Florianópolis, SC</a:t>
            </a:r>
            <a:endParaRPr b="0" i="0" sz="1400" u="none" cap="none" strike="noStrike">
              <a:solidFill>
                <a:srgbClr val="000000"/>
              </a:solidFill>
              <a:latin typeface="Arial"/>
              <a:ea typeface="Arial"/>
              <a:cs typeface="Arial"/>
              <a:sym typeface="Arial"/>
            </a:endParaRPr>
          </a:p>
        </p:txBody>
      </p:sp>
      <p:pic>
        <p:nvPicPr>
          <p:cNvPr id="45" name="Google Shape;45;p11"/>
          <p:cNvPicPr preferRelativeResize="0"/>
          <p:nvPr/>
        </p:nvPicPr>
        <p:blipFill rotWithShape="1">
          <a:blip r:embed="rId2">
            <a:alphaModFix/>
          </a:blip>
          <a:srcRect b="0" l="0" r="0" t="0"/>
          <a:stretch/>
        </p:blipFill>
        <p:spPr>
          <a:xfrm>
            <a:off x="3289772" y="2242575"/>
            <a:ext cx="5612457" cy="1705581"/>
          </a:xfrm>
          <a:prstGeom prst="rect">
            <a:avLst/>
          </a:prstGeom>
          <a:noFill/>
          <a:ln>
            <a:noFill/>
          </a:ln>
        </p:spPr>
      </p:pic>
      <p:grpSp>
        <p:nvGrpSpPr>
          <p:cNvPr id="46" name="Google Shape;46;p11"/>
          <p:cNvGrpSpPr/>
          <p:nvPr/>
        </p:nvGrpSpPr>
        <p:grpSpPr>
          <a:xfrm>
            <a:off x="3500149" y="5115374"/>
            <a:ext cx="5191703" cy="310594"/>
            <a:chOff x="2243138" y="3759200"/>
            <a:chExt cx="6899275" cy="412750"/>
          </a:xfrm>
        </p:grpSpPr>
        <p:sp>
          <p:nvSpPr>
            <p:cNvPr id="47" name="Google Shape;47;p11"/>
            <p:cNvSpPr/>
            <p:nvPr/>
          </p:nvSpPr>
          <p:spPr>
            <a:xfrm>
              <a:off x="6710363" y="3921125"/>
              <a:ext cx="77788" cy="82550"/>
            </a:xfrm>
            <a:custGeom>
              <a:rect b="b" l="l" r="r" t="t"/>
              <a:pathLst>
                <a:path extrusionOk="0" h="102" w="97">
                  <a:moveTo>
                    <a:pt x="0" y="102"/>
                  </a:moveTo>
                  <a:lnTo>
                    <a:pt x="97" y="52"/>
                  </a:lnTo>
                  <a:lnTo>
                    <a:pt x="0" y="0"/>
                  </a:lnTo>
                  <a:lnTo>
                    <a:pt x="0" y="102"/>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48" name="Google Shape;48;p11"/>
            <p:cNvSpPr/>
            <p:nvPr/>
          </p:nvSpPr>
          <p:spPr>
            <a:xfrm>
              <a:off x="6534151" y="3759200"/>
              <a:ext cx="412750" cy="412750"/>
            </a:xfrm>
            <a:custGeom>
              <a:rect b="b" l="l" r="r" t="t"/>
              <a:pathLst>
                <a:path extrusionOk="0" h="521" w="520">
                  <a:moveTo>
                    <a:pt x="260" y="0"/>
                  </a:moveTo>
                  <a:lnTo>
                    <a:pt x="260" y="0"/>
                  </a:lnTo>
                  <a:lnTo>
                    <a:pt x="233" y="2"/>
                  </a:lnTo>
                  <a:lnTo>
                    <a:pt x="208" y="5"/>
                  </a:lnTo>
                  <a:lnTo>
                    <a:pt x="183" y="11"/>
                  </a:lnTo>
                  <a:lnTo>
                    <a:pt x="158" y="20"/>
                  </a:lnTo>
                  <a:lnTo>
                    <a:pt x="136" y="30"/>
                  </a:lnTo>
                  <a:lnTo>
                    <a:pt x="114" y="45"/>
                  </a:lnTo>
                  <a:lnTo>
                    <a:pt x="95" y="59"/>
                  </a:lnTo>
                  <a:lnTo>
                    <a:pt x="75" y="75"/>
                  </a:lnTo>
                  <a:lnTo>
                    <a:pt x="59" y="95"/>
                  </a:lnTo>
                  <a:lnTo>
                    <a:pt x="44" y="115"/>
                  </a:lnTo>
                  <a:lnTo>
                    <a:pt x="30" y="136"/>
                  </a:lnTo>
                  <a:lnTo>
                    <a:pt x="19" y="158"/>
                  </a:lnTo>
                  <a:lnTo>
                    <a:pt x="10" y="183"/>
                  </a:lnTo>
                  <a:lnTo>
                    <a:pt x="5" y="208"/>
                  </a:lnTo>
                  <a:lnTo>
                    <a:pt x="1" y="233"/>
                  </a:lnTo>
                  <a:lnTo>
                    <a:pt x="0" y="260"/>
                  </a:lnTo>
                  <a:lnTo>
                    <a:pt x="0" y="260"/>
                  </a:lnTo>
                  <a:lnTo>
                    <a:pt x="1" y="287"/>
                  </a:lnTo>
                  <a:lnTo>
                    <a:pt x="5" y="313"/>
                  </a:lnTo>
                  <a:lnTo>
                    <a:pt x="10" y="338"/>
                  </a:lnTo>
                  <a:lnTo>
                    <a:pt x="19" y="361"/>
                  </a:lnTo>
                  <a:lnTo>
                    <a:pt x="30" y="384"/>
                  </a:lnTo>
                  <a:lnTo>
                    <a:pt x="44" y="406"/>
                  </a:lnTo>
                  <a:lnTo>
                    <a:pt x="59" y="426"/>
                  </a:lnTo>
                  <a:lnTo>
                    <a:pt x="75" y="444"/>
                  </a:lnTo>
                  <a:lnTo>
                    <a:pt x="95" y="462"/>
                  </a:lnTo>
                  <a:lnTo>
                    <a:pt x="114" y="476"/>
                  </a:lnTo>
                  <a:lnTo>
                    <a:pt x="136" y="489"/>
                  </a:lnTo>
                  <a:lnTo>
                    <a:pt x="158" y="499"/>
                  </a:lnTo>
                  <a:lnTo>
                    <a:pt x="183" y="508"/>
                  </a:lnTo>
                  <a:lnTo>
                    <a:pt x="208" y="516"/>
                  </a:lnTo>
                  <a:lnTo>
                    <a:pt x="233" y="519"/>
                  </a:lnTo>
                  <a:lnTo>
                    <a:pt x="260" y="521"/>
                  </a:lnTo>
                  <a:lnTo>
                    <a:pt x="260" y="521"/>
                  </a:lnTo>
                  <a:lnTo>
                    <a:pt x="287" y="519"/>
                  </a:lnTo>
                  <a:lnTo>
                    <a:pt x="312" y="516"/>
                  </a:lnTo>
                  <a:lnTo>
                    <a:pt x="337" y="508"/>
                  </a:lnTo>
                  <a:lnTo>
                    <a:pt x="361" y="499"/>
                  </a:lnTo>
                  <a:lnTo>
                    <a:pt x="384" y="489"/>
                  </a:lnTo>
                  <a:lnTo>
                    <a:pt x="406" y="476"/>
                  </a:lnTo>
                  <a:lnTo>
                    <a:pt x="425" y="462"/>
                  </a:lnTo>
                  <a:lnTo>
                    <a:pt x="443" y="444"/>
                  </a:lnTo>
                  <a:lnTo>
                    <a:pt x="459" y="426"/>
                  </a:lnTo>
                  <a:lnTo>
                    <a:pt x="476" y="406"/>
                  </a:lnTo>
                  <a:lnTo>
                    <a:pt x="488" y="384"/>
                  </a:lnTo>
                  <a:lnTo>
                    <a:pt x="499" y="361"/>
                  </a:lnTo>
                  <a:lnTo>
                    <a:pt x="508" y="338"/>
                  </a:lnTo>
                  <a:lnTo>
                    <a:pt x="515" y="313"/>
                  </a:lnTo>
                  <a:lnTo>
                    <a:pt x="519" y="287"/>
                  </a:lnTo>
                  <a:lnTo>
                    <a:pt x="520" y="260"/>
                  </a:lnTo>
                  <a:lnTo>
                    <a:pt x="520" y="260"/>
                  </a:lnTo>
                  <a:lnTo>
                    <a:pt x="519" y="233"/>
                  </a:lnTo>
                  <a:lnTo>
                    <a:pt x="515" y="208"/>
                  </a:lnTo>
                  <a:lnTo>
                    <a:pt x="508" y="183"/>
                  </a:lnTo>
                  <a:lnTo>
                    <a:pt x="499" y="158"/>
                  </a:lnTo>
                  <a:lnTo>
                    <a:pt x="488" y="136"/>
                  </a:lnTo>
                  <a:lnTo>
                    <a:pt x="476" y="115"/>
                  </a:lnTo>
                  <a:lnTo>
                    <a:pt x="459" y="95"/>
                  </a:lnTo>
                  <a:lnTo>
                    <a:pt x="443" y="75"/>
                  </a:lnTo>
                  <a:lnTo>
                    <a:pt x="425" y="59"/>
                  </a:lnTo>
                  <a:lnTo>
                    <a:pt x="406" y="45"/>
                  </a:lnTo>
                  <a:lnTo>
                    <a:pt x="384" y="30"/>
                  </a:lnTo>
                  <a:lnTo>
                    <a:pt x="361" y="20"/>
                  </a:lnTo>
                  <a:lnTo>
                    <a:pt x="337" y="11"/>
                  </a:lnTo>
                  <a:lnTo>
                    <a:pt x="312" y="5"/>
                  </a:lnTo>
                  <a:lnTo>
                    <a:pt x="287" y="2"/>
                  </a:lnTo>
                  <a:lnTo>
                    <a:pt x="260" y="0"/>
                  </a:lnTo>
                  <a:lnTo>
                    <a:pt x="260" y="0"/>
                  </a:lnTo>
                  <a:close/>
                  <a:moveTo>
                    <a:pt x="441" y="273"/>
                  </a:moveTo>
                  <a:lnTo>
                    <a:pt x="441" y="273"/>
                  </a:lnTo>
                  <a:lnTo>
                    <a:pt x="440" y="314"/>
                  </a:lnTo>
                  <a:lnTo>
                    <a:pt x="436" y="332"/>
                  </a:lnTo>
                  <a:lnTo>
                    <a:pt x="436" y="332"/>
                  </a:lnTo>
                  <a:lnTo>
                    <a:pt x="434" y="347"/>
                  </a:lnTo>
                  <a:lnTo>
                    <a:pt x="429" y="359"/>
                  </a:lnTo>
                  <a:lnTo>
                    <a:pt x="427" y="365"/>
                  </a:lnTo>
                  <a:lnTo>
                    <a:pt x="422" y="368"/>
                  </a:lnTo>
                  <a:lnTo>
                    <a:pt x="422" y="368"/>
                  </a:lnTo>
                  <a:lnTo>
                    <a:pt x="413" y="377"/>
                  </a:lnTo>
                  <a:lnTo>
                    <a:pt x="402" y="383"/>
                  </a:lnTo>
                  <a:lnTo>
                    <a:pt x="393" y="384"/>
                  </a:lnTo>
                  <a:lnTo>
                    <a:pt x="386" y="384"/>
                  </a:lnTo>
                  <a:lnTo>
                    <a:pt x="386" y="384"/>
                  </a:lnTo>
                  <a:lnTo>
                    <a:pt x="344" y="386"/>
                  </a:lnTo>
                  <a:lnTo>
                    <a:pt x="303" y="388"/>
                  </a:lnTo>
                  <a:lnTo>
                    <a:pt x="260" y="388"/>
                  </a:lnTo>
                  <a:lnTo>
                    <a:pt x="260" y="388"/>
                  </a:lnTo>
                  <a:lnTo>
                    <a:pt x="208" y="388"/>
                  </a:lnTo>
                  <a:lnTo>
                    <a:pt x="168" y="386"/>
                  </a:lnTo>
                  <a:lnTo>
                    <a:pt x="136" y="384"/>
                  </a:lnTo>
                  <a:lnTo>
                    <a:pt x="136" y="384"/>
                  </a:lnTo>
                  <a:lnTo>
                    <a:pt x="118" y="381"/>
                  </a:lnTo>
                  <a:lnTo>
                    <a:pt x="107" y="377"/>
                  </a:lnTo>
                  <a:lnTo>
                    <a:pt x="102" y="374"/>
                  </a:lnTo>
                  <a:lnTo>
                    <a:pt x="97" y="368"/>
                  </a:lnTo>
                  <a:lnTo>
                    <a:pt x="97" y="368"/>
                  </a:lnTo>
                  <a:lnTo>
                    <a:pt x="93" y="365"/>
                  </a:lnTo>
                  <a:lnTo>
                    <a:pt x="89" y="359"/>
                  </a:lnTo>
                  <a:lnTo>
                    <a:pt x="86" y="347"/>
                  </a:lnTo>
                  <a:lnTo>
                    <a:pt x="82" y="332"/>
                  </a:lnTo>
                  <a:lnTo>
                    <a:pt x="82" y="332"/>
                  </a:lnTo>
                  <a:lnTo>
                    <a:pt x="80" y="314"/>
                  </a:lnTo>
                  <a:lnTo>
                    <a:pt x="79" y="273"/>
                  </a:lnTo>
                  <a:lnTo>
                    <a:pt x="79" y="246"/>
                  </a:lnTo>
                  <a:lnTo>
                    <a:pt x="79" y="246"/>
                  </a:lnTo>
                  <a:lnTo>
                    <a:pt x="80" y="205"/>
                  </a:lnTo>
                  <a:lnTo>
                    <a:pt x="82" y="187"/>
                  </a:lnTo>
                  <a:lnTo>
                    <a:pt x="82" y="187"/>
                  </a:lnTo>
                  <a:lnTo>
                    <a:pt x="86" y="172"/>
                  </a:lnTo>
                  <a:lnTo>
                    <a:pt x="89" y="162"/>
                  </a:lnTo>
                  <a:lnTo>
                    <a:pt x="93" y="156"/>
                  </a:lnTo>
                  <a:lnTo>
                    <a:pt x="97" y="151"/>
                  </a:lnTo>
                  <a:lnTo>
                    <a:pt x="97" y="151"/>
                  </a:lnTo>
                  <a:lnTo>
                    <a:pt x="107" y="142"/>
                  </a:lnTo>
                  <a:lnTo>
                    <a:pt x="116" y="138"/>
                  </a:lnTo>
                  <a:lnTo>
                    <a:pt x="125" y="136"/>
                  </a:lnTo>
                  <a:lnTo>
                    <a:pt x="132" y="135"/>
                  </a:lnTo>
                  <a:lnTo>
                    <a:pt x="132" y="135"/>
                  </a:lnTo>
                  <a:lnTo>
                    <a:pt x="174" y="133"/>
                  </a:lnTo>
                  <a:lnTo>
                    <a:pt x="215" y="133"/>
                  </a:lnTo>
                  <a:lnTo>
                    <a:pt x="260" y="131"/>
                  </a:lnTo>
                  <a:lnTo>
                    <a:pt x="260" y="131"/>
                  </a:lnTo>
                  <a:lnTo>
                    <a:pt x="260" y="131"/>
                  </a:lnTo>
                  <a:lnTo>
                    <a:pt x="303" y="133"/>
                  </a:lnTo>
                  <a:lnTo>
                    <a:pt x="344" y="133"/>
                  </a:lnTo>
                  <a:lnTo>
                    <a:pt x="386" y="135"/>
                  </a:lnTo>
                  <a:lnTo>
                    <a:pt x="386" y="135"/>
                  </a:lnTo>
                  <a:lnTo>
                    <a:pt x="393" y="136"/>
                  </a:lnTo>
                  <a:lnTo>
                    <a:pt x="402" y="138"/>
                  </a:lnTo>
                  <a:lnTo>
                    <a:pt x="413" y="142"/>
                  </a:lnTo>
                  <a:lnTo>
                    <a:pt x="422" y="151"/>
                  </a:lnTo>
                  <a:lnTo>
                    <a:pt x="422" y="151"/>
                  </a:lnTo>
                  <a:lnTo>
                    <a:pt x="427" y="156"/>
                  </a:lnTo>
                  <a:lnTo>
                    <a:pt x="429" y="162"/>
                  </a:lnTo>
                  <a:lnTo>
                    <a:pt x="434" y="172"/>
                  </a:lnTo>
                  <a:lnTo>
                    <a:pt x="436" y="187"/>
                  </a:lnTo>
                  <a:lnTo>
                    <a:pt x="436" y="187"/>
                  </a:lnTo>
                  <a:lnTo>
                    <a:pt x="440" y="205"/>
                  </a:lnTo>
                  <a:lnTo>
                    <a:pt x="441" y="246"/>
                  </a:lnTo>
                  <a:lnTo>
                    <a:pt x="441" y="273"/>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49" name="Google Shape;49;p11"/>
            <p:cNvSpPr/>
            <p:nvPr/>
          </p:nvSpPr>
          <p:spPr>
            <a:xfrm>
              <a:off x="5530851" y="3759200"/>
              <a:ext cx="412750" cy="412750"/>
            </a:xfrm>
            <a:custGeom>
              <a:rect b="b" l="l" r="r" t="t"/>
              <a:pathLst>
                <a:path extrusionOk="0" h="521" w="519">
                  <a:moveTo>
                    <a:pt x="260" y="0"/>
                  </a:moveTo>
                  <a:lnTo>
                    <a:pt x="260" y="0"/>
                  </a:lnTo>
                  <a:lnTo>
                    <a:pt x="233" y="2"/>
                  </a:lnTo>
                  <a:lnTo>
                    <a:pt x="206" y="5"/>
                  </a:lnTo>
                  <a:lnTo>
                    <a:pt x="181" y="11"/>
                  </a:lnTo>
                  <a:lnTo>
                    <a:pt x="158" y="20"/>
                  </a:lnTo>
                  <a:lnTo>
                    <a:pt x="136" y="30"/>
                  </a:lnTo>
                  <a:lnTo>
                    <a:pt x="115" y="45"/>
                  </a:lnTo>
                  <a:lnTo>
                    <a:pt x="93" y="59"/>
                  </a:lnTo>
                  <a:lnTo>
                    <a:pt x="75" y="75"/>
                  </a:lnTo>
                  <a:lnTo>
                    <a:pt x="59" y="95"/>
                  </a:lnTo>
                  <a:lnTo>
                    <a:pt x="43" y="115"/>
                  </a:lnTo>
                  <a:lnTo>
                    <a:pt x="30" y="136"/>
                  </a:lnTo>
                  <a:lnTo>
                    <a:pt x="19" y="158"/>
                  </a:lnTo>
                  <a:lnTo>
                    <a:pt x="10" y="183"/>
                  </a:lnTo>
                  <a:lnTo>
                    <a:pt x="5" y="208"/>
                  </a:lnTo>
                  <a:lnTo>
                    <a:pt x="0" y="233"/>
                  </a:lnTo>
                  <a:lnTo>
                    <a:pt x="0" y="260"/>
                  </a:lnTo>
                  <a:lnTo>
                    <a:pt x="0" y="260"/>
                  </a:lnTo>
                  <a:lnTo>
                    <a:pt x="0" y="287"/>
                  </a:lnTo>
                  <a:lnTo>
                    <a:pt x="5" y="313"/>
                  </a:lnTo>
                  <a:lnTo>
                    <a:pt x="10" y="338"/>
                  </a:lnTo>
                  <a:lnTo>
                    <a:pt x="19" y="361"/>
                  </a:lnTo>
                  <a:lnTo>
                    <a:pt x="30" y="384"/>
                  </a:lnTo>
                  <a:lnTo>
                    <a:pt x="43" y="406"/>
                  </a:lnTo>
                  <a:lnTo>
                    <a:pt x="59" y="426"/>
                  </a:lnTo>
                  <a:lnTo>
                    <a:pt x="75" y="444"/>
                  </a:lnTo>
                  <a:lnTo>
                    <a:pt x="93" y="462"/>
                  </a:lnTo>
                  <a:lnTo>
                    <a:pt x="115" y="476"/>
                  </a:lnTo>
                  <a:lnTo>
                    <a:pt x="136" y="489"/>
                  </a:lnTo>
                  <a:lnTo>
                    <a:pt x="158" y="499"/>
                  </a:lnTo>
                  <a:lnTo>
                    <a:pt x="181" y="508"/>
                  </a:lnTo>
                  <a:lnTo>
                    <a:pt x="206" y="516"/>
                  </a:lnTo>
                  <a:lnTo>
                    <a:pt x="233" y="519"/>
                  </a:lnTo>
                  <a:lnTo>
                    <a:pt x="260" y="521"/>
                  </a:lnTo>
                  <a:lnTo>
                    <a:pt x="260" y="521"/>
                  </a:lnTo>
                  <a:lnTo>
                    <a:pt x="285" y="519"/>
                  </a:lnTo>
                  <a:lnTo>
                    <a:pt x="312" y="516"/>
                  </a:lnTo>
                  <a:lnTo>
                    <a:pt x="337" y="508"/>
                  </a:lnTo>
                  <a:lnTo>
                    <a:pt x="361" y="499"/>
                  </a:lnTo>
                  <a:lnTo>
                    <a:pt x="384" y="489"/>
                  </a:lnTo>
                  <a:lnTo>
                    <a:pt x="406" y="476"/>
                  </a:lnTo>
                  <a:lnTo>
                    <a:pt x="425" y="462"/>
                  </a:lnTo>
                  <a:lnTo>
                    <a:pt x="443" y="444"/>
                  </a:lnTo>
                  <a:lnTo>
                    <a:pt x="459" y="426"/>
                  </a:lnTo>
                  <a:lnTo>
                    <a:pt x="476" y="406"/>
                  </a:lnTo>
                  <a:lnTo>
                    <a:pt x="488" y="384"/>
                  </a:lnTo>
                  <a:lnTo>
                    <a:pt x="499" y="361"/>
                  </a:lnTo>
                  <a:lnTo>
                    <a:pt x="508" y="338"/>
                  </a:lnTo>
                  <a:lnTo>
                    <a:pt x="515" y="313"/>
                  </a:lnTo>
                  <a:lnTo>
                    <a:pt x="519" y="287"/>
                  </a:lnTo>
                  <a:lnTo>
                    <a:pt x="519" y="260"/>
                  </a:lnTo>
                  <a:lnTo>
                    <a:pt x="519" y="260"/>
                  </a:lnTo>
                  <a:lnTo>
                    <a:pt x="519" y="233"/>
                  </a:lnTo>
                  <a:lnTo>
                    <a:pt x="515" y="208"/>
                  </a:lnTo>
                  <a:lnTo>
                    <a:pt x="508" y="183"/>
                  </a:lnTo>
                  <a:lnTo>
                    <a:pt x="499" y="158"/>
                  </a:lnTo>
                  <a:lnTo>
                    <a:pt x="488" y="136"/>
                  </a:lnTo>
                  <a:lnTo>
                    <a:pt x="476" y="115"/>
                  </a:lnTo>
                  <a:lnTo>
                    <a:pt x="459" y="95"/>
                  </a:lnTo>
                  <a:lnTo>
                    <a:pt x="443" y="75"/>
                  </a:lnTo>
                  <a:lnTo>
                    <a:pt x="425" y="59"/>
                  </a:lnTo>
                  <a:lnTo>
                    <a:pt x="406" y="45"/>
                  </a:lnTo>
                  <a:lnTo>
                    <a:pt x="384" y="30"/>
                  </a:lnTo>
                  <a:lnTo>
                    <a:pt x="361" y="20"/>
                  </a:lnTo>
                  <a:lnTo>
                    <a:pt x="337" y="11"/>
                  </a:lnTo>
                  <a:lnTo>
                    <a:pt x="312" y="5"/>
                  </a:lnTo>
                  <a:lnTo>
                    <a:pt x="285" y="2"/>
                  </a:lnTo>
                  <a:lnTo>
                    <a:pt x="260" y="0"/>
                  </a:lnTo>
                  <a:lnTo>
                    <a:pt x="260" y="0"/>
                  </a:lnTo>
                  <a:close/>
                  <a:moveTo>
                    <a:pt x="172" y="370"/>
                  </a:moveTo>
                  <a:lnTo>
                    <a:pt x="109" y="370"/>
                  </a:lnTo>
                  <a:lnTo>
                    <a:pt x="109" y="171"/>
                  </a:lnTo>
                  <a:lnTo>
                    <a:pt x="172" y="171"/>
                  </a:lnTo>
                  <a:lnTo>
                    <a:pt x="172" y="370"/>
                  </a:lnTo>
                  <a:close/>
                  <a:moveTo>
                    <a:pt x="140" y="147"/>
                  </a:moveTo>
                  <a:lnTo>
                    <a:pt x="138" y="147"/>
                  </a:lnTo>
                  <a:lnTo>
                    <a:pt x="138" y="147"/>
                  </a:lnTo>
                  <a:lnTo>
                    <a:pt x="131" y="145"/>
                  </a:lnTo>
                  <a:lnTo>
                    <a:pt x="124" y="144"/>
                  </a:lnTo>
                  <a:lnTo>
                    <a:pt x="116" y="140"/>
                  </a:lnTo>
                  <a:lnTo>
                    <a:pt x="111" y="136"/>
                  </a:lnTo>
                  <a:lnTo>
                    <a:pt x="107" y="131"/>
                  </a:lnTo>
                  <a:lnTo>
                    <a:pt x="104" y="126"/>
                  </a:lnTo>
                  <a:lnTo>
                    <a:pt x="102" y="118"/>
                  </a:lnTo>
                  <a:lnTo>
                    <a:pt x="102" y="111"/>
                  </a:lnTo>
                  <a:lnTo>
                    <a:pt x="102" y="111"/>
                  </a:lnTo>
                  <a:lnTo>
                    <a:pt x="102" y="104"/>
                  </a:lnTo>
                  <a:lnTo>
                    <a:pt x="104" y="99"/>
                  </a:lnTo>
                  <a:lnTo>
                    <a:pt x="107" y="93"/>
                  </a:lnTo>
                  <a:lnTo>
                    <a:pt x="111" y="88"/>
                  </a:lnTo>
                  <a:lnTo>
                    <a:pt x="118" y="83"/>
                  </a:lnTo>
                  <a:lnTo>
                    <a:pt x="124" y="81"/>
                  </a:lnTo>
                  <a:lnTo>
                    <a:pt x="131" y="79"/>
                  </a:lnTo>
                  <a:lnTo>
                    <a:pt x="140" y="77"/>
                  </a:lnTo>
                  <a:lnTo>
                    <a:pt x="140" y="77"/>
                  </a:lnTo>
                  <a:lnTo>
                    <a:pt x="149" y="79"/>
                  </a:lnTo>
                  <a:lnTo>
                    <a:pt x="156" y="81"/>
                  </a:lnTo>
                  <a:lnTo>
                    <a:pt x="161" y="83"/>
                  </a:lnTo>
                  <a:lnTo>
                    <a:pt x="167" y="88"/>
                  </a:lnTo>
                  <a:lnTo>
                    <a:pt x="172" y="93"/>
                  </a:lnTo>
                  <a:lnTo>
                    <a:pt x="174" y="99"/>
                  </a:lnTo>
                  <a:lnTo>
                    <a:pt x="177" y="104"/>
                  </a:lnTo>
                  <a:lnTo>
                    <a:pt x="177" y="111"/>
                  </a:lnTo>
                  <a:lnTo>
                    <a:pt x="177" y="111"/>
                  </a:lnTo>
                  <a:lnTo>
                    <a:pt x="177" y="118"/>
                  </a:lnTo>
                  <a:lnTo>
                    <a:pt x="176" y="126"/>
                  </a:lnTo>
                  <a:lnTo>
                    <a:pt x="172" y="131"/>
                  </a:lnTo>
                  <a:lnTo>
                    <a:pt x="167" y="136"/>
                  </a:lnTo>
                  <a:lnTo>
                    <a:pt x="161" y="140"/>
                  </a:lnTo>
                  <a:lnTo>
                    <a:pt x="156" y="144"/>
                  </a:lnTo>
                  <a:lnTo>
                    <a:pt x="147" y="145"/>
                  </a:lnTo>
                  <a:lnTo>
                    <a:pt x="140" y="147"/>
                  </a:lnTo>
                  <a:lnTo>
                    <a:pt x="140" y="147"/>
                  </a:lnTo>
                  <a:close/>
                  <a:moveTo>
                    <a:pt x="424" y="370"/>
                  </a:moveTo>
                  <a:lnTo>
                    <a:pt x="352" y="370"/>
                  </a:lnTo>
                  <a:lnTo>
                    <a:pt x="352" y="268"/>
                  </a:lnTo>
                  <a:lnTo>
                    <a:pt x="352" y="268"/>
                  </a:lnTo>
                  <a:lnTo>
                    <a:pt x="352" y="259"/>
                  </a:lnTo>
                  <a:lnTo>
                    <a:pt x="350" y="250"/>
                  </a:lnTo>
                  <a:lnTo>
                    <a:pt x="348" y="241"/>
                  </a:lnTo>
                  <a:lnTo>
                    <a:pt x="343" y="235"/>
                  </a:lnTo>
                  <a:lnTo>
                    <a:pt x="339" y="230"/>
                  </a:lnTo>
                  <a:lnTo>
                    <a:pt x="332" y="226"/>
                  </a:lnTo>
                  <a:lnTo>
                    <a:pt x="325" y="223"/>
                  </a:lnTo>
                  <a:lnTo>
                    <a:pt x="316" y="223"/>
                  </a:lnTo>
                  <a:lnTo>
                    <a:pt x="316" y="223"/>
                  </a:lnTo>
                  <a:lnTo>
                    <a:pt x="310" y="223"/>
                  </a:lnTo>
                  <a:lnTo>
                    <a:pt x="303" y="224"/>
                  </a:lnTo>
                  <a:lnTo>
                    <a:pt x="294" y="230"/>
                  </a:lnTo>
                  <a:lnTo>
                    <a:pt x="287" y="237"/>
                  </a:lnTo>
                  <a:lnTo>
                    <a:pt x="283" y="246"/>
                  </a:lnTo>
                  <a:lnTo>
                    <a:pt x="283" y="246"/>
                  </a:lnTo>
                  <a:lnTo>
                    <a:pt x="282" y="253"/>
                  </a:lnTo>
                  <a:lnTo>
                    <a:pt x="282" y="262"/>
                  </a:lnTo>
                  <a:lnTo>
                    <a:pt x="282" y="370"/>
                  </a:lnTo>
                  <a:lnTo>
                    <a:pt x="210" y="370"/>
                  </a:lnTo>
                  <a:lnTo>
                    <a:pt x="210" y="370"/>
                  </a:lnTo>
                  <a:lnTo>
                    <a:pt x="212" y="277"/>
                  </a:lnTo>
                  <a:lnTo>
                    <a:pt x="210" y="171"/>
                  </a:lnTo>
                  <a:lnTo>
                    <a:pt x="282" y="171"/>
                  </a:lnTo>
                  <a:lnTo>
                    <a:pt x="282" y="203"/>
                  </a:lnTo>
                  <a:lnTo>
                    <a:pt x="282" y="203"/>
                  </a:lnTo>
                  <a:lnTo>
                    <a:pt x="283" y="198"/>
                  </a:lnTo>
                  <a:lnTo>
                    <a:pt x="287" y="192"/>
                  </a:lnTo>
                  <a:lnTo>
                    <a:pt x="292" y="187"/>
                  </a:lnTo>
                  <a:lnTo>
                    <a:pt x="300" y="181"/>
                  </a:lnTo>
                  <a:lnTo>
                    <a:pt x="309" y="176"/>
                  </a:lnTo>
                  <a:lnTo>
                    <a:pt x="319" y="172"/>
                  </a:lnTo>
                  <a:lnTo>
                    <a:pt x="330" y="171"/>
                  </a:lnTo>
                  <a:lnTo>
                    <a:pt x="345" y="169"/>
                  </a:lnTo>
                  <a:lnTo>
                    <a:pt x="345" y="169"/>
                  </a:lnTo>
                  <a:lnTo>
                    <a:pt x="361" y="171"/>
                  </a:lnTo>
                  <a:lnTo>
                    <a:pt x="375" y="174"/>
                  </a:lnTo>
                  <a:lnTo>
                    <a:pt x="388" y="181"/>
                  </a:lnTo>
                  <a:lnTo>
                    <a:pt x="400" y="192"/>
                  </a:lnTo>
                  <a:lnTo>
                    <a:pt x="409" y="205"/>
                  </a:lnTo>
                  <a:lnTo>
                    <a:pt x="416" y="219"/>
                  </a:lnTo>
                  <a:lnTo>
                    <a:pt x="422" y="239"/>
                  </a:lnTo>
                  <a:lnTo>
                    <a:pt x="424" y="260"/>
                  </a:lnTo>
                  <a:lnTo>
                    <a:pt x="424" y="370"/>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0" name="Google Shape;50;p11"/>
            <p:cNvSpPr/>
            <p:nvPr/>
          </p:nvSpPr>
          <p:spPr>
            <a:xfrm>
              <a:off x="6032501" y="3759200"/>
              <a:ext cx="412750" cy="412750"/>
            </a:xfrm>
            <a:custGeom>
              <a:rect b="b" l="l" r="r" t="t"/>
              <a:pathLst>
                <a:path extrusionOk="0" h="521" w="521">
                  <a:moveTo>
                    <a:pt x="261" y="0"/>
                  </a:moveTo>
                  <a:lnTo>
                    <a:pt x="261" y="0"/>
                  </a:lnTo>
                  <a:lnTo>
                    <a:pt x="234" y="2"/>
                  </a:lnTo>
                  <a:lnTo>
                    <a:pt x="209" y="5"/>
                  </a:lnTo>
                  <a:lnTo>
                    <a:pt x="183" y="11"/>
                  </a:lnTo>
                  <a:lnTo>
                    <a:pt x="160" y="20"/>
                  </a:lnTo>
                  <a:lnTo>
                    <a:pt x="137" y="30"/>
                  </a:lnTo>
                  <a:lnTo>
                    <a:pt x="115" y="45"/>
                  </a:lnTo>
                  <a:lnTo>
                    <a:pt x="95" y="59"/>
                  </a:lnTo>
                  <a:lnTo>
                    <a:pt x="77" y="75"/>
                  </a:lnTo>
                  <a:lnTo>
                    <a:pt x="59" y="95"/>
                  </a:lnTo>
                  <a:lnTo>
                    <a:pt x="45" y="115"/>
                  </a:lnTo>
                  <a:lnTo>
                    <a:pt x="32" y="136"/>
                  </a:lnTo>
                  <a:lnTo>
                    <a:pt x="22" y="158"/>
                  </a:lnTo>
                  <a:lnTo>
                    <a:pt x="13" y="183"/>
                  </a:lnTo>
                  <a:lnTo>
                    <a:pt x="6" y="208"/>
                  </a:lnTo>
                  <a:lnTo>
                    <a:pt x="2" y="233"/>
                  </a:lnTo>
                  <a:lnTo>
                    <a:pt x="0" y="260"/>
                  </a:lnTo>
                  <a:lnTo>
                    <a:pt x="0" y="260"/>
                  </a:lnTo>
                  <a:lnTo>
                    <a:pt x="2" y="287"/>
                  </a:lnTo>
                  <a:lnTo>
                    <a:pt x="6" y="313"/>
                  </a:lnTo>
                  <a:lnTo>
                    <a:pt x="13" y="338"/>
                  </a:lnTo>
                  <a:lnTo>
                    <a:pt x="22" y="361"/>
                  </a:lnTo>
                  <a:lnTo>
                    <a:pt x="32" y="384"/>
                  </a:lnTo>
                  <a:lnTo>
                    <a:pt x="45" y="406"/>
                  </a:lnTo>
                  <a:lnTo>
                    <a:pt x="59" y="426"/>
                  </a:lnTo>
                  <a:lnTo>
                    <a:pt x="77" y="444"/>
                  </a:lnTo>
                  <a:lnTo>
                    <a:pt x="95" y="462"/>
                  </a:lnTo>
                  <a:lnTo>
                    <a:pt x="115" y="476"/>
                  </a:lnTo>
                  <a:lnTo>
                    <a:pt x="137" y="489"/>
                  </a:lnTo>
                  <a:lnTo>
                    <a:pt x="160" y="499"/>
                  </a:lnTo>
                  <a:lnTo>
                    <a:pt x="183" y="508"/>
                  </a:lnTo>
                  <a:lnTo>
                    <a:pt x="209" y="516"/>
                  </a:lnTo>
                  <a:lnTo>
                    <a:pt x="234" y="519"/>
                  </a:lnTo>
                  <a:lnTo>
                    <a:pt x="261" y="521"/>
                  </a:lnTo>
                  <a:lnTo>
                    <a:pt x="261" y="521"/>
                  </a:lnTo>
                  <a:lnTo>
                    <a:pt x="288" y="519"/>
                  </a:lnTo>
                  <a:lnTo>
                    <a:pt x="313" y="516"/>
                  </a:lnTo>
                  <a:lnTo>
                    <a:pt x="338" y="508"/>
                  </a:lnTo>
                  <a:lnTo>
                    <a:pt x="363" y="499"/>
                  </a:lnTo>
                  <a:lnTo>
                    <a:pt x="385" y="489"/>
                  </a:lnTo>
                  <a:lnTo>
                    <a:pt x="406" y="476"/>
                  </a:lnTo>
                  <a:lnTo>
                    <a:pt x="426" y="462"/>
                  </a:lnTo>
                  <a:lnTo>
                    <a:pt x="446" y="444"/>
                  </a:lnTo>
                  <a:lnTo>
                    <a:pt x="462" y="426"/>
                  </a:lnTo>
                  <a:lnTo>
                    <a:pt x="476" y="406"/>
                  </a:lnTo>
                  <a:lnTo>
                    <a:pt x="491" y="384"/>
                  </a:lnTo>
                  <a:lnTo>
                    <a:pt x="501" y="361"/>
                  </a:lnTo>
                  <a:lnTo>
                    <a:pt x="509" y="338"/>
                  </a:lnTo>
                  <a:lnTo>
                    <a:pt x="516" y="313"/>
                  </a:lnTo>
                  <a:lnTo>
                    <a:pt x="519" y="287"/>
                  </a:lnTo>
                  <a:lnTo>
                    <a:pt x="521" y="260"/>
                  </a:lnTo>
                  <a:lnTo>
                    <a:pt x="521" y="260"/>
                  </a:lnTo>
                  <a:lnTo>
                    <a:pt x="519" y="233"/>
                  </a:lnTo>
                  <a:lnTo>
                    <a:pt x="516" y="208"/>
                  </a:lnTo>
                  <a:lnTo>
                    <a:pt x="509" y="183"/>
                  </a:lnTo>
                  <a:lnTo>
                    <a:pt x="501" y="158"/>
                  </a:lnTo>
                  <a:lnTo>
                    <a:pt x="491" y="136"/>
                  </a:lnTo>
                  <a:lnTo>
                    <a:pt x="476" y="115"/>
                  </a:lnTo>
                  <a:lnTo>
                    <a:pt x="462" y="95"/>
                  </a:lnTo>
                  <a:lnTo>
                    <a:pt x="446" y="75"/>
                  </a:lnTo>
                  <a:lnTo>
                    <a:pt x="426" y="59"/>
                  </a:lnTo>
                  <a:lnTo>
                    <a:pt x="406" y="45"/>
                  </a:lnTo>
                  <a:lnTo>
                    <a:pt x="385" y="30"/>
                  </a:lnTo>
                  <a:lnTo>
                    <a:pt x="363" y="20"/>
                  </a:lnTo>
                  <a:lnTo>
                    <a:pt x="338" y="11"/>
                  </a:lnTo>
                  <a:lnTo>
                    <a:pt x="313" y="5"/>
                  </a:lnTo>
                  <a:lnTo>
                    <a:pt x="288" y="2"/>
                  </a:lnTo>
                  <a:lnTo>
                    <a:pt x="261" y="0"/>
                  </a:lnTo>
                  <a:lnTo>
                    <a:pt x="261" y="0"/>
                  </a:lnTo>
                  <a:close/>
                  <a:moveTo>
                    <a:pt x="331" y="411"/>
                  </a:moveTo>
                  <a:lnTo>
                    <a:pt x="331" y="411"/>
                  </a:lnTo>
                  <a:lnTo>
                    <a:pt x="246" y="410"/>
                  </a:lnTo>
                  <a:lnTo>
                    <a:pt x="246" y="410"/>
                  </a:lnTo>
                  <a:lnTo>
                    <a:pt x="237" y="410"/>
                  </a:lnTo>
                  <a:lnTo>
                    <a:pt x="225" y="404"/>
                  </a:lnTo>
                  <a:lnTo>
                    <a:pt x="209" y="397"/>
                  </a:lnTo>
                  <a:lnTo>
                    <a:pt x="192" y="386"/>
                  </a:lnTo>
                  <a:lnTo>
                    <a:pt x="185" y="381"/>
                  </a:lnTo>
                  <a:lnTo>
                    <a:pt x="178" y="372"/>
                  </a:lnTo>
                  <a:lnTo>
                    <a:pt x="171" y="363"/>
                  </a:lnTo>
                  <a:lnTo>
                    <a:pt x="164" y="352"/>
                  </a:lnTo>
                  <a:lnTo>
                    <a:pt x="158" y="341"/>
                  </a:lnTo>
                  <a:lnTo>
                    <a:pt x="155" y="329"/>
                  </a:lnTo>
                  <a:lnTo>
                    <a:pt x="153" y="314"/>
                  </a:lnTo>
                  <a:lnTo>
                    <a:pt x="151" y="298"/>
                  </a:lnTo>
                  <a:lnTo>
                    <a:pt x="151" y="298"/>
                  </a:lnTo>
                  <a:lnTo>
                    <a:pt x="151" y="251"/>
                  </a:lnTo>
                  <a:lnTo>
                    <a:pt x="151" y="251"/>
                  </a:lnTo>
                  <a:lnTo>
                    <a:pt x="151" y="208"/>
                  </a:lnTo>
                  <a:lnTo>
                    <a:pt x="151" y="208"/>
                  </a:lnTo>
                  <a:lnTo>
                    <a:pt x="151" y="196"/>
                  </a:lnTo>
                  <a:lnTo>
                    <a:pt x="151" y="196"/>
                  </a:lnTo>
                  <a:lnTo>
                    <a:pt x="151" y="162"/>
                  </a:lnTo>
                  <a:lnTo>
                    <a:pt x="153" y="145"/>
                  </a:lnTo>
                  <a:lnTo>
                    <a:pt x="156" y="129"/>
                  </a:lnTo>
                  <a:lnTo>
                    <a:pt x="156" y="129"/>
                  </a:lnTo>
                  <a:lnTo>
                    <a:pt x="162" y="118"/>
                  </a:lnTo>
                  <a:lnTo>
                    <a:pt x="169" y="111"/>
                  </a:lnTo>
                  <a:lnTo>
                    <a:pt x="178" y="108"/>
                  </a:lnTo>
                  <a:lnTo>
                    <a:pt x="191" y="106"/>
                  </a:lnTo>
                  <a:lnTo>
                    <a:pt x="191" y="106"/>
                  </a:lnTo>
                  <a:lnTo>
                    <a:pt x="203" y="108"/>
                  </a:lnTo>
                  <a:lnTo>
                    <a:pt x="212" y="113"/>
                  </a:lnTo>
                  <a:lnTo>
                    <a:pt x="219" y="120"/>
                  </a:lnTo>
                  <a:lnTo>
                    <a:pt x="225" y="131"/>
                  </a:lnTo>
                  <a:lnTo>
                    <a:pt x="228" y="142"/>
                  </a:lnTo>
                  <a:lnTo>
                    <a:pt x="230" y="154"/>
                  </a:lnTo>
                  <a:lnTo>
                    <a:pt x="230" y="183"/>
                  </a:lnTo>
                  <a:lnTo>
                    <a:pt x="340" y="183"/>
                  </a:lnTo>
                  <a:lnTo>
                    <a:pt x="340" y="183"/>
                  </a:lnTo>
                  <a:lnTo>
                    <a:pt x="347" y="185"/>
                  </a:lnTo>
                  <a:lnTo>
                    <a:pt x="352" y="187"/>
                  </a:lnTo>
                  <a:lnTo>
                    <a:pt x="358" y="190"/>
                  </a:lnTo>
                  <a:lnTo>
                    <a:pt x="361" y="196"/>
                  </a:lnTo>
                  <a:lnTo>
                    <a:pt x="365" y="203"/>
                  </a:lnTo>
                  <a:lnTo>
                    <a:pt x="368" y="210"/>
                  </a:lnTo>
                  <a:lnTo>
                    <a:pt x="370" y="219"/>
                  </a:lnTo>
                  <a:lnTo>
                    <a:pt x="370" y="228"/>
                  </a:lnTo>
                  <a:lnTo>
                    <a:pt x="370" y="228"/>
                  </a:lnTo>
                  <a:lnTo>
                    <a:pt x="368" y="237"/>
                  </a:lnTo>
                  <a:lnTo>
                    <a:pt x="367" y="244"/>
                  </a:lnTo>
                  <a:lnTo>
                    <a:pt x="361" y="251"/>
                  </a:lnTo>
                  <a:lnTo>
                    <a:pt x="354" y="255"/>
                  </a:lnTo>
                  <a:lnTo>
                    <a:pt x="347" y="259"/>
                  </a:lnTo>
                  <a:lnTo>
                    <a:pt x="341" y="260"/>
                  </a:lnTo>
                  <a:lnTo>
                    <a:pt x="327" y="262"/>
                  </a:lnTo>
                  <a:lnTo>
                    <a:pt x="228" y="262"/>
                  </a:lnTo>
                  <a:lnTo>
                    <a:pt x="228" y="262"/>
                  </a:lnTo>
                  <a:lnTo>
                    <a:pt x="228" y="300"/>
                  </a:lnTo>
                  <a:lnTo>
                    <a:pt x="228" y="300"/>
                  </a:lnTo>
                  <a:lnTo>
                    <a:pt x="228" y="305"/>
                  </a:lnTo>
                  <a:lnTo>
                    <a:pt x="230" y="313"/>
                  </a:lnTo>
                  <a:lnTo>
                    <a:pt x="232" y="318"/>
                  </a:lnTo>
                  <a:lnTo>
                    <a:pt x="237" y="323"/>
                  </a:lnTo>
                  <a:lnTo>
                    <a:pt x="243" y="329"/>
                  </a:lnTo>
                  <a:lnTo>
                    <a:pt x="252" y="332"/>
                  </a:lnTo>
                  <a:lnTo>
                    <a:pt x="262" y="334"/>
                  </a:lnTo>
                  <a:lnTo>
                    <a:pt x="277" y="336"/>
                  </a:lnTo>
                  <a:lnTo>
                    <a:pt x="336" y="336"/>
                  </a:lnTo>
                  <a:lnTo>
                    <a:pt x="336" y="336"/>
                  </a:lnTo>
                  <a:lnTo>
                    <a:pt x="341" y="336"/>
                  </a:lnTo>
                  <a:lnTo>
                    <a:pt x="347" y="338"/>
                  </a:lnTo>
                  <a:lnTo>
                    <a:pt x="354" y="341"/>
                  </a:lnTo>
                  <a:lnTo>
                    <a:pt x="359" y="345"/>
                  </a:lnTo>
                  <a:lnTo>
                    <a:pt x="365" y="350"/>
                  </a:lnTo>
                  <a:lnTo>
                    <a:pt x="368" y="357"/>
                  </a:lnTo>
                  <a:lnTo>
                    <a:pt x="372" y="366"/>
                  </a:lnTo>
                  <a:lnTo>
                    <a:pt x="372" y="377"/>
                  </a:lnTo>
                  <a:lnTo>
                    <a:pt x="372" y="377"/>
                  </a:lnTo>
                  <a:lnTo>
                    <a:pt x="370" y="388"/>
                  </a:lnTo>
                  <a:lnTo>
                    <a:pt x="367" y="395"/>
                  </a:lnTo>
                  <a:lnTo>
                    <a:pt x="361" y="402"/>
                  </a:lnTo>
                  <a:lnTo>
                    <a:pt x="356" y="406"/>
                  </a:lnTo>
                  <a:lnTo>
                    <a:pt x="349" y="410"/>
                  </a:lnTo>
                  <a:lnTo>
                    <a:pt x="341" y="411"/>
                  </a:lnTo>
                  <a:lnTo>
                    <a:pt x="331" y="411"/>
                  </a:lnTo>
                  <a:lnTo>
                    <a:pt x="331" y="411"/>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1" name="Google Shape;51;p11"/>
            <p:cNvSpPr/>
            <p:nvPr/>
          </p:nvSpPr>
          <p:spPr>
            <a:xfrm>
              <a:off x="5029201" y="3759200"/>
              <a:ext cx="414338" cy="412750"/>
            </a:xfrm>
            <a:custGeom>
              <a:rect b="b" l="l" r="r" t="t"/>
              <a:pathLst>
                <a:path extrusionOk="0" h="521" w="521">
                  <a:moveTo>
                    <a:pt x="261" y="0"/>
                  </a:moveTo>
                  <a:lnTo>
                    <a:pt x="261" y="0"/>
                  </a:lnTo>
                  <a:lnTo>
                    <a:pt x="234" y="2"/>
                  </a:lnTo>
                  <a:lnTo>
                    <a:pt x="209" y="5"/>
                  </a:lnTo>
                  <a:lnTo>
                    <a:pt x="183" y="11"/>
                  </a:lnTo>
                  <a:lnTo>
                    <a:pt x="160" y="20"/>
                  </a:lnTo>
                  <a:lnTo>
                    <a:pt x="137" y="30"/>
                  </a:lnTo>
                  <a:lnTo>
                    <a:pt x="115" y="45"/>
                  </a:lnTo>
                  <a:lnTo>
                    <a:pt x="95" y="59"/>
                  </a:lnTo>
                  <a:lnTo>
                    <a:pt x="78" y="75"/>
                  </a:lnTo>
                  <a:lnTo>
                    <a:pt x="60" y="95"/>
                  </a:lnTo>
                  <a:lnTo>
                    <a:pt x="45" y="115"/>
                  </a:lnTo>
                  <a:lnTo>
                    <a:pt x="33" y="136"/>
                  </a:lnTo>
                  <a:lnTo>
                    <a:pt x="22" y="158"/>
                  </a:lnTo>
                  <a:lnTo>
                    <a:pt x="13" y="183"/>
                  </a:lnTo>
                  <a:lnTo>
                    <a:pt x="6" y="208"/>
                  </a:lnTo>
                  <a:lnTo>
                    <a:pt x="2" y="233"/>
                  </a:lnTo>
                  <a:lnTo>
                    <a:pt x="0" y="260"/>
                  </a:lnTo>
                  <a:lnTo>
                    <a:pt x="0" y="260"/>
                  </a:lnTo>
                  <a:lnTo>
                    <a:pt x="2" y="287"/>
                  </a:lnTo>
                  <a:lnTo>
                    <a:pt x="6" y="313"/>
                  </a:lnTo>
                  <a:lnTo>
                    <a:pt x="13" y="338"/>
                  </a:lnTo>
                  <a:lnTo>
                    <a:pt x="22" y="361"/>
                  </a:lnTo>
                  <a:lnTo>
                    <a:pt x="33" y="384"/>
                  </a:lnTo>
                  <a:lnTo>
                    <a:pt x="45" y="406"/>
                  </a:lnTo>
                  <a:lnTo>
                    <a:pt x="60" y="426"/>
                  </a:lnTo>
                  <a:lnTo>
                    <a:pt x="78" y="444"/>
                  </a:lnTo>
                  <a:lnTo>
                    <a:pt x="95" y="462"/>
                  </a:lnTo>
                  <a:lnTo>
                    <a:pt x="115" y="476"/>
                  </a:lnTo>
                  <a:lnTo>
                    <a:pt x="137" y="489"/>
                  </a:lnTo>
                  <a:lnTo>
                    <a:pt x="160" y="499"/>
                  </a:lnTo>
                  <a:lnTo>
                    <a:pt x="183" y="508"/>
                  </a:lnTo>
                  <a:lnTo>
                    <a:pt x="209" y="516"/>
                  </a:lnTo>
                  <a:lnTo>
                    <a:pt x="234" y="519"/>
                  </a:lnTo>
                  <a:lnTo>
                    <a:pt x="261" y="521"/>
                  </a:lnTo>
                  <a:lnTo>
                    <a:pt x="261" y="521"/>
                  </a:lnTo>
                  <a:lnTo>
                    <a:pt x="288" y="519"/>
                  </a:lnTo>
                  <a:lnTo>
                    <a:pt x="313" y="516"/>
                  </a:lnTo>
                  <a:lnTo>
                    <a:pt x="338" y="508"/>
                  </a:lnTo>
                  <a:lnTo>
                    <a:pt x="361" y="499"/>
                  </a:lnTo>
                  <a:lnTo>
                    <a:pt x="385" y="489"/>
                  </a:lnTo>
                  <a:lnTo>
                    <a:pt x="406" y="476"/>
                  </a:lnTo>
                  <a:lnTo>
                    <a:pt x="426" y="462"/>
                  </a:lnTo>
                  <a:lnTo>
                    <a:pt x="444" y="444"/>
                  </a:lnTo>
                  <a:lnTo>
                    <a:pt x="462" y="426"/>
                  </a:lnTo>
                  <a:lnTo>
                    <a:pt x="476" y="406"/>
                  </a:lnTo>
                  <a:lnTo>
                    <a:pt x="489" y="384"/>
                  </a:lnTo>
                  <a:lnTo>
                    <a:pt x="500" y="361"/>
                  </a:lnTo>
                  <a:lnTo>
                    <a:pt x="509" y="338"/>
                  </a:lnTo>
                  <a:lnTo>
                    <a:pt x="516" y="313"/>
                  </a:lnTo>
                  <a:lnTo>
                    <a:pt x="519" y="287"/>
                  </a:lnTo>
                  <a:lnTo>
                    <a:pt x="521" y="260"/>
                  </a:lnTo>
                  <a:lnTo>
                    <a:pt x="521" y="260"/>
                  </a:lnTo>
                  <a:lnTo>
                    <a:pt x="519" y="233"/>
                  </a:lnTo>
                  <a:lnTo>
                    <a:pt x="516" y="208"/>
                  </a:lnTo>
                  <a:lnTo>
                    <a:pt x="509" y="183"/>
                  </a:lnTo>
                  <a:lnTo>
                    <a:pt x="500" y="158"/>
                  </a:lnTo>
                  <a:lnTo>
                    <a:pt x="489" y="136"/>
                  </a:lnTo>
                  <a:lnTo>
                    <a:pt x="476" y="115"/>
                  </a:lnTo>
                  <a:lnTo>
                    <a:pt x="462" y="95"/>
                  </a:lnTo>
                  <a:lnTo>
                    <a:pt x="444" y="75"/>
                  </a:lnTo>
                  <a:lnTo>
                    <a:pt x="426" y="59"/>
                  </a:lnTo>
                  <a:lnTo>
                    <a:pt x="406" y="45"/>
                  </a:lnTo>
                  <a:lnTo>
                    <a:pt x="385" y="30"/>
                  </a:lnTo>
                  <a:lnTo>
                    <a:pt x="361" y="20"/>
                  </a:lnTo>
                  <a:lnTo>
                    <a:pt x="338" y="11"/>
                  </a:lnTo>
                  <a:lnTo>
                    <a:pt x="313" y="5"/>
                  </a:lnTo>
                  <a:lnTo>
                    <a:pt x="288" y="2"/>
                  </a:lnTo>
                  <a:lnTo>
                    <a:pt x="261" y="0"/>
                  </a:lnTo>
                  <a:lnTo>
                    <a:pt x="261" y="0"/>
                  </a:lnTo>
                  <a:close/>
                  <a:moveTo>
                    <a:pt x="329" y="259"/>
                  </a:moveTo>
                  <a:lnTo>
                    <a:pt x="284" y="259"/>
                  </a:lnTo>
                  <a:lnTo>
                    <a:pt x="284" y="259"/>
                  </a:lnTo>
                  <a:lnTo>
                    <a:pt x="284" y="420"/>
                  </a:lnTo>
                  <a:lnTo>
                    <a:pt x="218" y="420"/>
                  </a:lnTo>
                  <a:lnTo>
                    <a:pt x="218" y="420"/>
                  </a:lnTo>
                  <a:lnTo>
                    <a:pt x="218" y="259"/>
                  </a:lnTo>
                  <a:lnTo>
                    <a:pt x="185" y="259"/>
                  </a:lnTo>
                  <a:lnTo>
                    <a:pt x="185" y="203"/>
                  </a:lnTo>
                  <a:lnTo>
                    <a:pt x="218" y="203"/>
                  </a:lnTo>
                  <a:lnTo>
                    <a:pt x="218" y="165"/>
                  </a:lnTo>
                  <a:lnTo>
                    <a:pt x="218" y="165"/>
                  </a:lnTo>
                  <a:lnTo>
                    <a:pt x="218" y="154"/>
                  </a:lnTo>
                  <a:lnTo>
                    <a:pt x="221" y="144"/>
                  </a:lnTo>
                  <a:lnTo>
                    <a:pt x="225" y="133"/>
                  </a:lnTo>
                  <a:lnTo>
                    <a:pt x="230" y="122"/>
                  </a:lnTo>
                  <a:lnTo>
                    <a:pt x="239" y="113"/>
                  </a:lnTo>
                  <a:lnTo>
                    <a:pt x="252" y="104"/>
                  </a:lnTo>
                  <a:lnTo>
                    <a:pt x="266" y="101"/>
                  </a:lnTo>
                  <a:lnTo>
                    <a:pt x="286" y="99"/>
                  </a:lnTo>
                  <a:lnTo>
                    <a:pt x="334" y="99"/>
                  </a:lnTo>
                  <a:lnTo>
                    <a:pt x="334" y="153"/>
                  </a:lnTo>
                  <a:lnTo>
                    <a:pt x="334" y="153"/>
                  </a:lnTo>
                  <a:lnTo>
                    <a:pt x="298" y="153"/>
                  </a:lnTo>
                  <a:lnTo>
                    <a:pt x="298" y="153"/>
                  </a:lnTo>
                  <a:lnTo>
                    <a:pt x="295" y="154"/>
                  </a:lnTo>
                  <a:lnTo>
                    <a:pt x="289" y="156"/>
                  </a:lnTo>
                  <a:lnTo>
                    <a:pt x="286" y="162"/>
                  </a:lnTo>
                  <a:lnTo>
                    <a:pt x="284" y="169"/>
                  </a:lnTo>
                  <a:lnTo>
                    <a:pt x="284" y="203"/>
                  </a:lnTo>
                  <a:lnTo>
                    <a:pt x="336" y="203"/>
                  </a:lnTo>
                  <a:lnTo>
                    <a:pt x="329" y="259"/>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2" name="Google Shape;52;p11"/>
            <p:cNvSpPr/>
            <p:nvPr/>
          </p:nvSpPr>
          <p:spPr>
            <a:xfrm>
              <a:off x="2243138" y="3800475"/>
              <a:ext cx="174625" cy="293688"/>
            </a:xfrm>
            <a:custGeom>
              <a:rect b="b" l="l" r="r" t="t"/>
              <a:pathLst>
                <a:path extrusionOk="0" h="370" w="221">
                  <a:moveTo>
                    <a:pt x="111" y="370"/>
                  </a:moveTo>
                  <a:lnTo>
                    <a:pt x="111" y="370"/>
                  </a:lnTo>
                  <a:lnTo>
                    <a:pt x="90" y="368"/>
                  </a:lnTo>
                  <a:lnTo>
                    <a:pt x="68" y="363"/>
                  </a:lnTo>
                  <a:lnTo>
                    <a:pt x="50" y="354"/>
                  </a:lnTo>
                  <a:lnTo>
                    <a:pt x="32" y="341"/>
                  </a:lnTo>
                  <a:lnTo>
                    <a:pt x="25" y="334"/>
                  </a:lnTo>
                  <a:lnTo>
                    <a:pt x="20" y="327"/>
                  </a:lnTo>
                  <a:lnTo>
                    <a:pt x="14" y="318"/>
                  </a:lnTo>
                  <a:lnTo>
                    <a:pt x="9" y="307"/>
                  </a:lnTo>
                  <a:lnTo>
                    <a:pt x="5" y="298"/>
                  </a:lnTo>
                  <a:lnTo>
                    <a:pt x="2" y="286"/>
                  </a:lnTo>
                  <a:lnTo>
                    <a:pt x="0" y="275"/>
                  </a:lnTo>
                  <a:lnTo>
                    <a:pt x="0" y="262"/>
                  </a:lnTo>
                  <a:lnTo>
                    <a:pt x="0" y="108"/>
                  </a:lnTo>
                  <a:lnTo>
                    <a:pt x="0" y="108"/>
                  </a:lnTo>
                  <a:lnTo>
                    <a:pt x="0" y="95"/>
                  </a:lnTo>
                  <a:lnTo>
                    <a:pt x="2" y="83"/>
                  </a:lnTo>
                  <a:lnTo>
                    <a:pt x="5" y="72"/>
                  </a:lnTo>
                  <a:lnTo>
                    <a:pt x="9" y="61"/>
                  </a:lnTo>
                  <a:lnTo>
                    <a:pt x="14" y="52"/>
                  </a:lnTo>
                  <a:lnTo>
                    <a:pt x="20" y="43"/>
                  </a:lnTo>
                  <a:lnTo>
                    <a:pt x="25" y="34"/>
                  </a:lnTo>
                  <a:lnTo>
                    <a:pt x="32" y="27"/>
                  </a:lnTo>
                  <a:lnTo>
                    <a:pt x="50" y="16"/>
                  </a:lnTo>
                  <a:lnTo>
                    <a:pt x="68" y="7"/>
                  </a:lnTo>
                  <a:lnTo>
                    <a:pt x="90" y="2"/>
                  </a:lnTo>
                  <a:lnTo>
                    <a:pt x="111" y="0"/>
                  </a:lnTo>
                  <a:lnTo>
                    <a:pt x="111" y="0"/>
                  </a:lnTo>
                  <a:lnTo>
                    <a:pt x="133" y="2"/>
                  </a:lnTo>
                  <a:lnTo>
                    <a:pt x="153" y="7"/>
                  </a:lnTo>
                  <a:lnTo>
                    <a:pt x="172" y="16"/>
                  </a:lnTo>
                  <a:lnTo>
                    <a:pt x="189" y="27"/>
                  </a:lnTo>
                  <a:lnTo>
                    <a:pt x="196" y="34"/>
                  </a:lnTo>
                  <a:lnTo>
                    <a:pt x="203" y="43"/>
                  </a:lnTo>
                  <a:lnTo>
                    <a:pt x="208" y="52"/>
                  </a:lnTo>
                  <a:lnTo>
                    <a:pt x="212" y="61"/>
                  </a:lnTo>
                  <a:lnTo>
                    <a:pt x="217" y="72"/>
                  </a:lnTo>
                  <a:lnTo>
                    <a:pt x="219" y="83"/>
                  </a:lnTo>
                  <a:lnTo>
                    <a:pt x="221" y="95"/>
                  </a:lnTo>
                  <a:lnTo>
                    <a:pt x="221" y="108"/>
                  </a:lnTo>
                  <a:lnTo>
                    <a:pt x="221" y="262"/>
                  </a:lnTo>
                  <a:lnTo>
                    <a:pt x="221" y="262"/>
                  </a:lnTo>
                  <a:lnTo>
                    <a:pt x="221" y="275"/>
                  </a:lnTo>
                  <a:lnTo>
                    <a:pt x="219" y="286"/>
                  </a:lnTo>
                  <a:lnTo>
                    <a:pt x="217" y="298"/>
                  </a:lnTo>
                  <a:lnTo>
                    <a:pt x="212" y="307"/>
                  </a:lnTo>
                  <a:lnTo>
                    <a:pt x="208" y="318"/>
                  </a:lnTo>
                  <a:lnTo>
                    <a:pt x="203" y="327"/>
                  </a:lnTo>
                  <a:lnTo>
                    <a:pt x="196" y="334"/>
                  </a:lnTo>
                  <a:lnTo>
                    <a:pt x="189" y="341"/>
                  </a:lnTo>
                  <a:lnTo>
                    <a:pt x="172" y="354"/>
                  </a:lnTo>
                  <a:lnTo>
                    <a:pt x="153" y="363"/>
                  </a:lnTo>
                  <a:lnTo>
                    <a:pt x="133" y="368"/>
                  </a:lnTo>
                  <a:lnTo>
                    <a:pt x="111" y="370"/>
                  </a:lnTo>
                  <a:lnTo>
                    <a:pt x="111" y="370"/>
                  </a:lnTo>
                  <a:close/>
                  <a:moveTo>
                    <a:pt x="154" y="110"/>
                  </a:moveTo>
                  <a:lnTo>
                    <a:pt x="154" y="110"/>
                  </a:lnTo>
                  <a:lnTo>
                    <a:pt x="154" y="99"/>
                  </a:lnTo>
                  <a:lnTo>
                    <a:pt x="153" y="88"/>
                  </a:lnTo>
                  <a:lnTo>
                    <a:pt x="147" y="79"/>
                  </a:lnTo>
                  <a:lnTo>
                    <a:pt x="144" y="72"/>
                  </a:lnTo>
                  <a:lnTo>
                    <a:pt x="137" y="66"/>
                  </a:lnTo>
                  <a:lnTo>
                    <a:pt x="129" y="63"/>
                  </a:lnTo>
                  <a:lnTo>
                    <a:pt x="120" y="61"/>
                  </a:lnTo>
                  <a:lnTo>
                    <a:pt x="111" y="59"/>
                  </a:lnTo>
                  <a:lnTo>
                    <a:pt x="111" y="59"/>
                  </a:lnTo>
                  <a:lnTo>
                    <a:pt x="101" y="61"/>
                  </a:lnTo>
                  <a:lnTo>
                    <a:pt x="93" y="63"/>
                  </a:lnTo>
                  <a:lnTo>
                    <a:pt x="84" y="66"/>
                  </a:lnTo>
                  <a:lnTo>
                    <a:pt x="79" y="72"/>
                  </a:lnTo>
                  <a:lnTo>
                    <a:pt x="74" y="79"/>
                  </a:lnTo>
                  <a:lnTo>
                    <a:pt x="70" y="88"/>
                  </a:lnTo>
                  <a:lnTo>
                    <a:pt x="66" y="99"/>
                  </a:lnTo>
                  <a:lnTo>
                    <a:pt x="66" y="110"/>
                  </a:lnTo>
                  <a:lnTo>
                    <a:pt x="66" y="261"/>
                  </a:lnTo>
                  <a:lnTo>
                    <a:pt x="66" y="261"/>
                  </a:lnTo>
                  <a:lnTo>
                    <a:pt x="66" y="271"/>
                  </a:lnTo>
                  <a:lnTo>
                    <a:pt x="70" y="282"/>
                  </a:lnTo>
                  <a:lnTo>
                    <a:pt x="74" y="291"/>
                  </a:lnTo>
                  <a:lnTo>
                    <a:pt x="79" y="296"/>
                  </a:lnTo>
                  <a:lnTo>
                    <a:pt x="84" y="304"/>
                  </a:lnTo>
                  <a:lnTo>
                    <a:pt x="93" y="307"/>
                  </a:lnTo>
                  <a:lnTo>
                    <a:pt x="101" y="309"/>
                  </a:lnTo>
                  <a:lnTo>
                    <a:pt x="111" y="311"/>
                  </a:lnTo>
                  <a:lnTo>
                    <a:pt x="111" y="311"/>
                  </a:lnTo>
                  <a:lnTo>
                    <a:pt x="120" y="309"/>
                  </a:lnTo>
                  <a:lnTo>
                    <a:pt x="129" y="307"/>
                  </a:lnTo>
                  <a:lnTo>
                    <a:pt x="137" y="304"/>
                  </a:lnTo>
                  <a:lnTo>
                    <a:pt x="144" y="296"/>
                  </a:lnTo>
                  <a:lnTo>
                    <a:pt x="147" y="291"/>
                  </a:lnTo>
                  <a:lnTo>
                    <a:pt x="153" y="282"/>
                  </a:lnTo>
                  <a:lnTo>
                    <a:pt x="154" y="271"/>
                  </a:lnTo>
                  <a:lnTo>
                    <a:pt x="154" y="261"/>
                  </a:lnTo>
                  <a:lnTo>
                    <a:pt x="154" y="110"/>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3" name="Google Shape;53;p11"/>
            <p:cNvSpPr/>
            <p:nvPr/>
          </p:nvSpPr>
          <p:spPr>
            <a:xfrm>
              <a:off x="2460626" y="3800475"/>
              <a:ext cx="184150" cy="293688"/>
            </a:xfrm>
            <a:custGeom>
              <a:rect b="b" l="l" r="r" t="t"/>
              <a:pathLst>
                <a:path extrusionOk="0" h="370" w="234">
                  <a:moveTo>
                    <a:pt x="117" y="370"/>
                  </a:moveTo>
                  <a:lnTo>
                    <a:pt x="117" y="370"/>
                  </a:lnTo>
                  <a:lnTo>
                    <a:pt x="93" y="368"/>
                  </a:lnTo>
                  <a:lnTo>
                    <a:pt x="70" y="363"/>
                  </a:lnTo>
                  <a:lnTo>
                    <a:pt x="50" y="354"/>
                  </a:lnTo>
                  <a:lnTo>
                    <a:pt x="41" y="349"/>
                  </a:lnTo>
                  <a:lnTo>
                    <a:pt x="34" y="341"/>
                  </a:lnTo>
                  <a:lnTo>
                    <a:pt x="25" y="334"/>
                  </a:lnTo>
                  <a:lnTo>
                    <a:pt x="20" y="327"/>
                  </a:lnTo>
                  <a:lnTo>
                    <a:pt x="13" y="318"/>
                  </a:lnTo>
                  <a:lnTo>
                    <a:pt x="9" y="307"/>
                  </a:lnTo>
                  <a:lnTo>
                    <a:pt x="5" y="298"/>
                  </a:lnTo>
                  <a:lnTo>
                    <a:pt x="2" y="286"/>
                  </a:lnTo>
                  <a:lnTo>
                    <a:pt x="0" y="275"/>
                  </a:lnTo>
                  <a:lnTo>
                    <a:pt x="0" y="261"/>
                  </a:lnTo>
                  <a:lnTo>
                    <a:pt x="0" y="261"/>
                  </a:lnTo>
                  <a:lnTo>
                    <a:pt x="0" y="246"/>
                  </a:lnTo>
                  <a:lnTo>
                    <a:pt x="4" y="232"/>
                  </a:lnTo>
                  <a:lnTo>
                    <a:pt x="9" y="219"/>
                  </a:lnTo>
                  <a:lnTo>
                    <a:pt x="14" y="208"/>
                  </a:lnTo>
                  <a:lnTo>
                    <a:pt x="22" y="199"/>
                  </a:lnTo>
                  <a:lnTo>
                    <a:pt x="29" y="192"/>
                  </a:lnTo>
                  <a:lnTo>
                    <a:pt x="45" y="180"/>
                  </a:lnTo>
                  <a:lnTo>
                    <a:pt x="45" y="180"/>
                  </a:lnTo>
                  <a:lnTo>
                    <a:pt x="31" y="167"/>
                  </a:lnTo>
                  <a:lnTo>
                    <a:pt x="23" y="160"/>
                  </a:lnTo>
                  <a:lnTo>
                    <a:pt x="18" y="151"/>
                  </a:lnTo>
                  <a:lnTo>
                    <a:pt x="13" y="142"/>
                  </a:lnTo>
                  <a:lnTo>
                    <a:pt x="7" y="129"/>
                  </a:lnTo>
                  <a:lnTo>
                    <a:pt x="5" y="117"/>
                  </a:lnTo>
                  <a:lnTo>
                    <a:pt x="4" y="104"/>
                  </a:lnTo>
                  <a:lnTo>
                    <a:pt x="4" y="104"/>
                  </a:lnTo>
                  <a:lnTo>
                    <a:pt x="5" y="92"/>
                  </a:lnTo>
                  <a:lnTo>
                    <a:pt x="5" y="81"/>
                  </a:lnTo>
                  <a:lnTo>
                    <a:pt x="9" y="70"/>
                  </a:lnTo>
                  <a:lnTo>
                    <a:pt x="13" y="59"/>
                  </a:lnTo>
                  <a:lnTo>
                    <a:pt x="18" y="50"/>
                  </a:lnTo>
                  <a:lnTo>
                    <a:pt x="23" y="41"/>
                  </a:lnTo>
                  <a:lnTo>
                    <a:pt x="31" y="34"/>
                  </a:lnTo>
                  <a:lnTo>
                    <a:pt x="38" y="27"/>
                  </a:lnTo>
                  <a:lnTo>
                    <a:pt x="54" y="16"/>
                  </a:lnTo>
                  <a:lnTo>
                    <a:pt x="74" y="7"/>
                  </a:lnTo>
                  <a:lnTo>
                    <a:pt x="93" y="2"/>
                  </a:lnTo>
                  <a:lnTo>
                    <a:pt x="117" y="0"/>
                  </a:lnTo>
                  <a:lnTo>
                    <a:pt x="117" y="0"/>
                  </a:lnTo>
                  <a:lnTo>
                    <a:pt x="138" y="2"/>
                  </a:lnTo>
                  <a:lnTo>
                    <a:pt x="160" y="7"/>
                  </a:lnTo>
                  <a:lnTo>
                    <a:pt x="178" y="16"/>
                  </a:lnTo>
                  <a:lnTo>
                    <a:pt x="194" y="27"/>
                  </a:lnTo>
                  <a:lnTo>
                    <a:pt x="208" y="41"/>
                  </a:lnTo>
                  <a:lnTo>
                    <a:pt x="214" y="50"/>
                  </a:lnTo>
                  <a:lnTo>
                    <a:pt x="219" y="59"/>
                  </a:lnTo>
                  <a:lnTo>
                    <a:pt x="223" y="70"/>
                  </a:lnTo>
                  <a:lnTo>
                    <a:pt x="225" y="81"/>
                  </a:lnTo>
                  <a:lnTo>
                    <a:pt x="226" y="92"/>
                  </a:lnTo>
                  <a:lnTo>
                    <a:pt x="228" y="104"/>
                  </a:lnTo>
                  <a:lnTo>
                    <a:pt x="228" y="104"/>
                  </a:lnTo>
                  <a:lnTo>
                    <a:pt x="226" y="117"/>
                  </a:lnTo>
                  <a:lnTo>
                    <a:pt x="225" y="129"/>
                  </a:lnTo>
                  <a:lnTo>
                    <a:pt x="219" y="142"/>
                  </a:lnTo>
                  <a:lnTo>
                    <a:pt x="214" y="151"/>
                  </a:lnTo>
                  <a:lnTo>
                    <a:pt x="208" y="160"/>
                  </a:lnTo>
                  <a:lnTo>
                    <a:pt x="201" y="167"/>
                  </a:lnTo>
                  <a:lnTo>
                    <a:pt x="187" y="180"/>
                  </a:lnTo>
                  <a:lnTo>
                    <a:pt x="187" y="180"/>
                  </a:lnTo>
                  <a:lnTo>
                    <a:pt x="203" y="192"/>
                  </a:lnTo>
                  <a:lnTo>
                    <a:pt x="210" y="199"/>
                  </a:lnTo>
                  <a:lnTo>
                    <a:pt x="217" y="208"/>
                  </a:lnTo>
                  <a:lnTo>
                    <a:pt x="223" y="219"/>
                  </a:lnTo>
                  <a:lnTo>
                    <a:pt x="228" y="232"/>
                  </a:lnTo>
                  <a:lnTo>
                    <a:pt x="232" y="246"/>
                  </a:lnTo>
                  <a:lnTo>
                    <a:pt x="234" y="261"/>
                  </a:lnTo>
                  <a:lnTo>
                    <a:pt x="234" y="261"/>
                  </a:lnTo>
                  <a:lnTo>
                    <a:pt x="232" y="275"/>
                  </a:lnTo>
                  <a:lnTo>
                    <a:pt x="230" y="286"/>
                  </a:lnTo>
                  <a:lnTo>
                    <a:pt x="228" y="298"/>
                  </a:lnTo>
                  <a:lnTo>
                    <a:pt x="225" y="307"/>
                  </a:lnTo>
                  <a:lnTo>
                    <a:pt x="219" y="318"/>
                  </a:lnTo>
                  <a:lnTo>
                    <a:pt x="214" y="327"/>
                  </a:lnTo>
                  <a:lnTo>
                    <a:pt x="207" y="334"/>
                  </a:lnTo>
                  <a:lnTo>
                    <a:pt x="199" y="341"/>
                  </a:lnTo>
                  <a:lnTo>
                    <a:pt x="190" y="349"/>
                  </a:lnTo>
                  <a:lnTo>
                    <a:pt x="182" y="354"/>
                  </a:lnTo>
                  <a:lnTo>
                    <a:pt x="162" y="363"/>
                  </a:lnTo>
                  <a:lnTo>
                    <a:pt x="140" y="368"/>
                  </a:lnTo>
                  <a:lnTo>
                    <a:pt x="117" y="370"/>
                  </a:lnTo>
                  <a:lnTo>
                    <a:pt x="117" y="370"/>
                  </a:lnTo>
                  <a:close/>
                  <a:moveTo>
                    <a:pt x="117" y="210"/>
                  </a:moveTo>
                  <a:lnTo>
                    <a:pt x="117" y="210"/>
                  </a:lnTo>
                  <a:lnTo>
                    <a:pt x="106" y="210"/>
                  </a:lnTo>
                  <a:lnTo>
                    <a:pt x="97" y="214"/>
                  </a:lnTo>
                  <a:lnTo>
                    <a:pt x="88" y="217"/>
                  </a:lnTo>
                  <a:lnTo>
                    <a:pt x="81" y="225"/>
                  </a:lnTo>
                  <a:lnTo>
                    <a:pt x="74" y="232"/>
                  </a:lnTo>
                  <a:lnTo>
                    <a:pt x="70" y="241"/>
                  </a:lnTo>
                  <a:lnTo>
                    <a:pt x="67" y="250"/>
                  </a:lnTo>
                  <a:lnTo>
                    <a:pt x="67" y="261"/>
                  </a:lnTo>
                  <a:lnTo>
                    <a:pt x="67" y="261"/>
                  </a:lnTo>
                  <a:lnTo>
                    <a:pt x="67" y="271"/>
                  </a:lnTo>
                  <a:lnTo>
                    <a:pt x="70" y="280"/>
                  </a:lnTo>
                  <a:lnTo>
                    <a:pt x="74" y="289"/>
                  </a:lnTo>
                  <a:lnTo>
                    <a:pt x="81" y="296"/>
                  </a:lnTo>
                  <a:lnTo>
                    <a:pt x="88" y="302"/>
                  </a:lnTo>
                  <a:lnTo>
                    <a:pt x="97" y="307"/>
                  </a:lnTo>
                  <a:lnTo>
                    <a:pt x="106" y="309"/>
                  </a:lnTo>
                  <a:lnTo>
                    <a:pt x="117" y="311"/>
                  </a:lnTo>
                  <a:lnTo>
                    <a:pt x="117" y="311"/>
                  </a:lnTo>
                  <a:lnTo>
                    <a:pt x="126" y="309"/>
                  </a:lnTo>
                  <a:lnTo>
                    <a:pt x="137" y="307"/>
                  </a:lnTo>
                  <a:lnTo>
                    <a:pt x="144" y="302"/>
                  </a:lnTo>
                  <a:lnTo>
                    <a:pt x="151" y="296"/>
                  </a:lnTo>
                  <a:lnTo>
                    <a:pt x="158" y="289"/>
                  </a:lnTo>
                  <a:lnTo>
                    <a:pt x="162" y="280"/>
                  </a:lnTo>
                  <a:lnTo>
                    <a:pt x="165" y="271"/>
                  </a:lnTo>
                  <a:lnTo>
                    <a:pt x="167" y="261"/>
                  </a:lnTo>
                  <a:lnTo>
                    <a:pt x="167" y="261"/>
                  </a:lnTo>
                  <a:lnTo>
                    <a:pt x="165" y="250"/>
                  </a:lnTo>
                  <a:lnTo>
                    <a:pt x="162" y="241"/>
                  </a:lnTo>
                  <a:lnTo>
                    <a:pt x="158" y="232"/>
                  </a:lnTo>
                  <a:lnTo>
                    <a:pt x="151" y="225"/>
                  </a:lnTo>
                  <a:lnTo>
                    <a:pt x="144" y="217"/>
                  </a:lnTo>
                  <a:lnTo>
                    <a:pt x="137" y="214"/>
                  </a:lnTo>
                  <a:lnTo>
                    <a:pt x="126" y="210"/>
                  </a:lnTo>
                  <a:lnTo>
                    <a:pt x="117" y="210"/>
                  </a:lnTo>
                  <a:lnTo>
                    <a:pt x="117" y="210"/>
                  </a:lnTo>
                  <a:close/>
                  <a:moveTo>
                    <a:pt x="117" y="59"/>
                  </a:moveTo>
                  <a:lnTo>
                    <a:pt x="117" y="59"/>
                  </a:lnTo>
                  <a:lnTo>
                    <a:pt x="106" y="61"/>
                  </a:lnTo>
                  <a:lnTo>
                    <a:pt x="99" y="63"/>
                  </a:lnTo>
                  <a:lnTo>
                    <a:pt x="90" y="66"/>
                  </a:lnTo>
                  <a:lnTo>
                    <a:pt x="83" y="72"/>
                  </a:lnTo>
                  <a:lnTo>
                    <a:pt x="77" y="79"/>
                  </a:lnTo>
                  <a:lnTo>
                    <a:pt x="74" y="88"/>
                  </a:lnTo>
                  <a:lnTo>
                    <a:pt x="72" y="95"/>
                  </a:lnTo>
                  <a:lnTo>
                    <a:pt x="70" y="106"/>
                  </a:lnTo>
                  <a:lnTo>
                    <a:pt x="70" y="106"/>
                  </a:lnTo>
                  <a:lnTo>
                    <a:pt x="72" y="115"/>
                  </a:lnTo>
                  <a:lnTo>
                    <a:pt x="74" y="124"/>
                  </a:lnTo>
                  <a:lnTo>
                    <a:pt x="77" y="131"/>
                  </a:lnTo>
                  <a:lnTo>
                    <a:pt x="83" y="138"/>
                  </a:lnTo>
                  <a:lnTo>
                    <a:pt x="90" y="144"/>
                  </a:lnTo>
                  <a:lnTo>
                    <a:pt x="99" y="147"/>
                  </a:lnTo>
                  <a:lnTo>
                    <a:pt x="106" y="151"/>
                  </a:lnTo>
                  <a:lnTo>
                    <a:pt x="117" y="151"/>
                  </a:lnTo>
                  <a:lnTo>
                    <a:pt x="117" y="151"/>
                  </a:lnTo>
                  <a:lnTo>
                    <a:pt x="126" y="151"/>
                  </a:lnTo>
                  <a:lnTo>
                    <a:pt x="135" y="147"/>
                  </a:lnTo>
                  <a:lnTo>
                    <a:pt x="142" y="144"/>
                  </a:lnTo>
                  <a:lnTo>
                    <a:pt x="149" y="138"/>
                  </a:lnTo>
                  <a:lnTo>
                    <a:pt x="155" y="131"/>
                  </a:lnTo>
                  <a:lnTo>
                    <a:pt x="158" y="124"/>
                  </a:lnTo>
                  <a:lnTo>
                    <a:pt x="160" y="115"/>
                  </a:lnTo>
                  <a:lnTo>
                    <a:pt x="162" y="106"/>
                  </a:lnTo>
                  <a:lnTo>
                    <a:pt x="162" y="106"/>
                  </a:lnTo>
                  <a:lnTo>
                    <a:pt x="160" y="95"/>
                  </a:lnTo>
                  <a:lnTo>
                    <a:pt x="158" y="88"/>
                  </a:lnTo>
                  <a:lnTo>
                    <a:pt x="155" y="79"/>
                  </a:lnTo>
                  <a:lnTo>
                    <a:pt x="149" y="72"/>
                  </a:lnTo>
                  <a:lnTo>
                    <a:pt x="142" y="66"/>
                  </a:lnTo>
                  <a:lnTo>
                    <a:pt x="135" y="63"/>
                  </a:lnTo>
                  <a:lnTo>
                    <a:pt x="126" y="61"/>
                  </a:lnTo>
                  <a:lnTo>
                    <a:pt x="117" y="59"/>
                  </a:lnTo>
                  <a:lnTo>
                    <a:pt x="117" y="59"/>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4" name="Google Shape;54;p11"/>
            <p:cNvSpPr/>
            <p:nvPr/>
          </p:nvSpPr>
          <p:spPr>
            <a:xfrm>
              <a:off x="2684463" y="3800475"/>
              <a:ext cx="176213" cy="293688"/>
            </a:xfrm>
            <a:custGeom>
              <a:rect b="b" l="l" r="r" t="t"/>
              <a:pathLst>
                <a:path extrusionOk="0" h="370" w="221">
                  <a:moveTo>
                    <a:pt x="109" y="370"/>
                  </a:moveTo>
                  <a:lnTo>
                    <a:pt x="109" y="370"/>
                  </a:lnTo>
                  <a:lnTo>
                    <a:pt x="88" y="368"/>
                  </a:lnTo>
                  <a:lnTo>
                    <a:pt x="68" y="363"/>
                  </a:lnTo>
                  <a:lnTo>
                    <a:pt x="48" y="354"/>
                  </a:lnTo>
                  <a:lnTo>
                    <a:pt x="32" y="341"/>
                  </a:lnTo>
                  <a:lnTo>
                    <a:pt x="25" y="334"/>
                  </a:lnTo>
                  <a:lnTo>
                    <a:pt x="18" y="327"/>
                  </a:lnTo>
                  <a:lnTo>
                    <a:pt x="12" y="318"/>
                  </a:lnTo>
                  <a:lnTo>
                    <a:pt x="9" y="307"/>
                  </a:lnTo>
                  <a:lnTo>
                    <a:pt x="3" y="298"/>
                  </a:lnTo>
                  <a:lnTo>
                    <a:pt x="2" y="286"/>
                  </a:lnTo>
                  <a:lnTo>
                    <a:pt x="0" y="275"/>
                  </a:lnTo>
                  <a:lnTo>
                    <a:pt x="0" y="262"/>
                  </a:lnTo>
                  <a:lnTo>
                    <a:pt x="0" y="108"/>
                  </a:lnTo>
                  <a:lnTo>
                    <a:pt x="0" y="108"/>
                  </a:lnTo>
                  <a:lnTo>
                    <a:pt x="0" y="95"/>
                  </a:lnTo>
                  <a:lnTo>
                    <a:pt x="2" y="83"/>
                  </a:lnTo>
                  <a:lnTo>
                    <a:pt x="3" y="72"/>
                  </a:lnTo>
                  <a:lnTo>
                    <a:pt x="9" y="61"/>
                  </a:lnTo>
                  <a:lnTo>
                    <a:pt x="12" y="52"/>
                  </a:lnTo>
                  <a:lnTo>
                    <a:pt x="18" y="43"/>
                  </a:lnTo>
                  <a:lnTo>
                    <a:pt x="25" y="34"/>
                  </a:lnTo>
                  <a:lnTo>
                    <a:pt x="32" y="27"/>
                  </a:lnTo>
                  <a:lnTo>
                    <a:pt x="48" y="16"/>
                  </a:lnTo>
                  <a:lnTo>
                    <a:pt x="68" y="7"/>
                  </a:lnTo>
                  <a:lnTo>
                    <a:pt x="88" y="2"/>
                  </a:lnTo>
                  <a:lnTo>
                    <a:pt x="109" y="0"/>
                  </a:lnTo>
                  <a:lnTo>
                    <a:pt x="109" y="0"/>
                  </a:lnTo>
                  <a:lnTo>
                    <a:pt x="133" y="2"/>
                  </a:lnTo>
                  <a:lnTo>
                    <a:pt x="153" y="7"/>
                  </a:lnTo>
                  <a:lnTo>
                    <a:pt x="171" y="16"/>
                  </a:lnTo>
                  <a:lnTo>
                    <a:pt x="189" y="27"/>
                  </a:lnTo>
                  <a:lnTo>
                    <a:pt x="196" y="34"/>
                  </a:lnTo>
                  <a:lnTo>
                    <a:pt x="201" y="43"/>
                  </a:lnTo>
                  <a:lnTo>
                    <a:pt x="206" y="52"/>
                  </a:lnTo>
                  <a:lnTo>
                    <a:pt x="212" y="61"/>
                  </a:lnTo>
                  <a:lnTo>
                    <a:pt x="215" y="72"/>
                  </a:lnTo>
                  <a:lnTo>
                    <a:pt x="219" y="83"/>
                  </a:lnTo>
                  <a:lnTo>
                    <a:pt x="221" y="95"/>
                  </a:lnTo>
                  <a:lnTo>
                    <a:pt x="221" y="108"/>
                  </a:lnTo>
                  <a:lnTo>
                    <a:pt x="221" y="262"/>
                  </a:lnTo>
                  <a:lnTo>
                    <a:pt x="221" y="262"/>
                  </a:lnTo>
                  <a:lnTo>
                    <a:pt x="221" y="275"/>
                  </a:lnTo>
                  <a:lnTo>
                    <a:pt x="219" y="286"/>
                  </a:lnTo>
                  <a:lnTo>
                    <a:pt x="215" y="298"/>
                  </a:lnTo>
                  <a:lnTo>
                    <a:pt x="212" y="307"/>
                  </a:lnTo>
                  <a:lnTo>
                    <a:pt x="206" y="318"/>
                  </a:lnTo>
                  <a:lnTo>
                    <a:pt x="201" y="327"/>
                  </a:lnTo>
                  <a:lnTo>
                    <a:pt x="196" y="334"/>
                  </a:lnTo>
                  <a:lnTo>
                    <a:pt x="189" y="341"/>
                  </a:lnTo>
                  <a:lnTo>
                    <a:pt x="171" y="354"/>
                  </a:lnTo>
                  <a:lnTo>
                    <a:pt x="153" y="363"/>
                  </a:lnTo>
                  <a:lnTo>
                    <a:pt x="133" y="368"/>
                  </a:lnTo>
                  <a:lnTo>
                    <a:pt x="109" y="370"/>
                  </a:lnTo>
                  <a:lnTo>
                    <a:pt x="109" y="370"/>
                  </a:lnTo>
                  <a:close/>
                  <a:moveTo>
                    <a:pt x="154" y="110"/>
                  </a:moveTo>
                  <a:lnTo>
                    <a:pt x="154" y="110"/>
                  </a:lnTo>
                  <a:lnTo>
                    <a:pt x="153" y="99"/>
                  </a:lnTo>
                  <a:lnTo>
                    <a:pt x="151" y="88"/>
                  </a:lnTo>
                  <a:lnTo>
                    <a:pt x="147" y="79"/>
                  </a:lnTo>
                  <a:lnTo>
                    <a:pt x="142" y="72"/>
                  </a:lnTo>
                  <a:lnTo>
                    <a:pt x="136" y="66"/>
                  </a:lnTo>
                  <a:lnTo>
                    <a:pt x="129" y="63"/>
                  </a:lnTo>
                  <a:lnTo>
                    <a:pt x="120" y="61"/>
                  </a:lnTo>
                  <a:lnTo>
                    <a:pt x="109" y="59"/>
                  </a:lnTo>
                  <a:lnTo>
                    <a:pt x="109" y="59"/>
                  </a:lnTo>
                  <a:lnTo>
                    <a:pt x="100" y="61"/>
                  </a:lnTo>
                  <a:lnTo>
                    <a:pt x="92" y="63"/>
                  </a:lnTo>
                  <a:lnTo>
                    <a:pt x="84" y="66"/>
                  </a:lnTo>
                  <a:lnTo>
                    <a:pt x="77" y="72"/>
                  </a:lnTo>
                  <a:lnTo>
                    <a:pt x="74" y="79"/>
                  </a:lnTo>
                  <a:lnTo>
                    <a:pt x="68" y="88"/>
                  </a:lnTo>
                  <a:lnTo>
                    <a:pt x="66" y="99"/>
                  </a:lnTo>
                  <a:lnTo>
                    <a:pt x="66" y="110"/>
                  </a:lnTo>
                  <a:lnTo>
                    <a:pt x="66" y="261"/>
                  </a:lnTo>
                  <a:lnTo>
                    <a:pt x="66" y="261"/>
                  </a:lnTo>
                  <a:lnTo>
                    <a:pt x="66" y="271"/>
                  </a:lnTo>
                  <a:lnTo>
                    <a:pt x="68" y="282"/>
                  </a:lnTo>
                  <a:lnTo>
                    <a:pt x="74" y="291"/>
                  </a:lnTo>
                  <a:lnTo>
                    <a:pt x="77" y="296"/>
                  </a:lnTo>
                  <a:lnTo>
                    <a:pt x="84" y="304"/>
                  </a:lnTo>
                  <a:lnTo>
                    <a:pt x="92" y="307"/>
                  </a:lnTo>
                  <a:lnTo>
                    <a:pt x="100" y="309"/>
                  </a:lnTo>
                  <a:lnTo>
                    <a:pt x="109" y="311"/>
                  </a:lnTo>
                  <a:lnTo>
                    <a:pt x="109" y="311"/>
                  </a:lnTo>
                  <a:lnTo>
                    <a:pt x="120" y="309"/>
                  </a:lnTo>
                  <a:lnTo>
                    <a:pt x="129" y="307"/>
                  </a:lnTo>
                  <a:lnTo>
                    <a:pt x="136" y="304"/>
                  </a:lnTo>
                  <a:lnTo>
                    <a:pt x="142" y="296"/>
                  </a:lnTo>
                  <a:lnTo>
                    <a:pt x="147" y="291"/>
                  </a:lnTo>
                  <a:lnTo>
                    <a:pt x="151" y="282"/>
                  </a:lnTo>
                  <a:lnTo>
                    <a:pt x="153" y="271"/>
                  </a:lnTo>
                  <a:lnTo>
                    <a:pt x="154" y="261"/>
                  </a:lnTo>
                  <a:lnTo>
                    <a:pt x="154" y="110"/>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5" name="Google Shape;55;p11"/>
            <p:cNvSpPr/>
            <p:nvPr/>
          </p:nvSpPr>
          <p:spPr>
            <a:xfrm>
              <a:off x="2905126" y="3800475"/>
              <a:ext cx="176213" cy="293688"/>
            </a:xfrm>
            <a:custGeom>
              <a:rect b="b" l="l" r="r" t="t"/>
              <a:pathLst>
                <a:path extrusionOk="0" h="370" w="222">
                  <a:moveTo>
                    <a:pt x="111" y="370"/>
                  </a:moveTo>
                  <a:lnTo>
                    <a:pt x="111" y="370"/>
                  </a:lnTo>
                  <a:lnTo>
                    <a:pt x="89" y="368"/>
                  </a:lnTo>
                  <a:lnTo>
                    <a:pt x="70" y="363"/>
                  </a:lnTo>
                  <a:lnTo>
                    <a:pt x="50" y="354"/>
                  </a:lnTo>
                  <a:lnTo>
                    <a:pt x="34" y="341"/>
                  </a:lnTo>
                  <a:lnTo>
                    <a:pt x="26" y="334"/>
                  </a:lnTo>
                  <a:lnTo>
                    <a:pt x="19" y="327"/>
                  </a:lnTo>
                  <a:lnTo>
                    <a:pt x="14" y="318"/>
                  </a:lnTo>
                  <a:lnTo>
                    <a:pt x="9" y="307"/>
                  </a:lnTo>
                  <a:lnTo>
                    <a:pt x="5" y="298"/>
                  </a:lnTo>
                  <a:lnTo>
                    <a:pt x="3" y="286"/>
                  </a:lnTo>
                  <a:lnTo>
                    <a:pt x="1" y="275"/>
                  </a:lnTo>
                  <a:lnTo>
                    <a:pt x="0" y="262"/>
                  </a:lnTo>
                  <a:lnTo>
                    <a:pt x="0" y="108"/>
                  </a:lnTo>
                  <a:lnTo>
                    <a:pt x="0" y="108"/>
                  </a:lnTo>
                  <a:lnTo>
                    <a:pt x="1" y="95"/>
                  </a:lnTo>
                  <a:lnTo>
                    <a:pt x="3" y="83"/>
                  </a:lnTo>
                  <a:lnTo>
                    <a:pt x="5" y="72"/>
                  </a:lnTo>
                  <a:lnTo>
                    <a:pt x="9" y="61"/>
                  </a:lnTo>
                  <a:lnTo>
                    <a:pt x="14" y="52"/>
                  </a:lnTo>
                  <a:lnTo>
                    <a:pt x="19" y="43"/>
                  </a:lnTo>
                  <a:lnTo>
                    <a:pt x="26" y="34"/>
                  </a:lnTo>
                  <a:lnTo>
                    <a:pt x="34" y="27"/>
                  </a:lnTo>
                  <a:lnTo>
                    <a:pt x="50" y="16"/>
                  </a:lnTo>
                  <a:lnTo>
                    <a:pt x="70" y="7"/>
                  </a:lnTo>
                  <a:lnTo>
                    <a:pt x="89" y="2"/>
                  </a:lnTo>
                  <a:lnTo>
                    <a:pt x="111" y="0"/>
                  </a:lnTo>
                  <a:lnTo>
                    <a:pt x="111" y="0"/>
                  </a:lnTo>
                  <a:lnTo>
                    <a:pt x="132" y="2"/>
                  </a:lnTo>
                  <a:lnTo>
                    <a:pt x="154" y="7"/>
                  </a:lnTo>
                  <a:lnTo>
                    <a:pt x="172" y="16"/>
                  </a:lnTo>
                  <a:lnTo>
                    <a:pt x="188" y="27"/>
                  </a:lnTo>
                  <a:lnTo>
                    <a:pt x="195" y="34"/>
                  </a:lnTo>
                  <a:lnTo>
                    <a:pt x="203" y="43"/>
                  </a:lnTo>
                  <a:lnTo>
                    <a:pt x="208" y="52"/>
                  </a:lnTo>
                  <a:lnTo>
                    <a:pt x="213" y="61"/>
                  </a:lnTo>
                  <a:lnTo>
                    <a:pt x="217" y="72"/>
                  </a:lnTo>
                  <a:lnTo>
                    <a:pt x="221" y="83"/>
                  </a:lnTo>
                  <a:lnTo>
                    <a:pt x="221" y="95"/>
                  </a:lnTo>
                  <a:lnTo>
                    <a:pt x="222" y="108"/>
                  </a:lnTo>
                  <a:lnTo>
                    <a:pt x="222" y="262"/>
                  </a:lnTo>
                  <a:lnTo>
                    <a:pt x="222" y="262"/>
                  </a:lnTo>
                  <a:lnTo>
                    <a:pt x="221" y="275"/>
                  </a:lnTo>
                  <a:lnTo>
                    <a:pt x="221" y="286"/>
                  </a:lnTo>
                  <a:lnTo>
                    <a:pt x="217" y="298"/>
                  </a:lnTo>
                  <a:lnTo>
                    <a:pt x="213" y="307"/>
                  </a:lnTo>
                  <a:lnTo>
                    <a:pt x="208" y="318"/>
                  </a:lnTo>
                  <a:lnTo>
                    <a:pt x="203" y="327"/>
                  </a:lnTo>
                  <a:lnTo>
                    <a:pt x="195" y="334"/>
                  </a:lnTo>
                  <a:lnTo>
                    <a:pt x="188" y="341"/>
                  </a:lnTo>
                  <a:lnTo>
                    <a:pt x="172" y="354"/>
                  </a:lnTo>
                  <a:lnTo>
                    <a:pt x="154" y="363"/>
                  </a:lnTo>
                  <a:lnTo>
                    <a:pt x="132" y="368"/>
                  </a:lnTo>
                  <a:lnTo>
                    <a:pt x="111" y="370"/>
                  </a:lnTo>
                  <a:lnTo>
                    <a:pt x="111" y="370"/>
                  </a:lnTo>
                  <a:close/>
                  <a:moveTo>
                    <a:pt x="156" y="110"/>
                  </a:moveTo>
                  <a:lnTo>
                    <a:pt x="156" y="110"/>
                  </a:lnTo>
                  <a:lnTo>
                    <a:pt x="154" y="99"/>
                  </a:lnTo>
                  <a:lnTo>
                    <a:pt x="152" y="88"/>
                  </a:lnTo>
                  <a:lnTo>
                    <a:pt x="149" y="79"/>
                  </a:lnTo>
                  <a:lnTo>
                    <a:pt x="143" y="72"/>
                  </a:lnTo>
                  <a:lnTo>
                    <a:pt x="138" y="66"/>
                  </a:lnTo>
                  <a:lnTo>
                    <a:pt x="129" y="63"/>
                  </a:lnTo>
                  <a:lnTo>
                    <a:pt x="122" y="61"/>
                  </a:lnTo>
                  <a:lnTo>
                    <a:pt x="111" y="59"/>
                  </a:lnTo>
                  <a:lnTo>
                    <a:pt x="111" y="59"/>
                  </a:lnTo>
                  <a:lnTo>
                    <a:pt x="102" y="61"/>
                  </a:lnTo>
                  <a:lnTo>
                    <a:pt x="93" y="63"/>
                  </a:lnTo>
                  <a:lnTo>
                    <a:pt x="86" y="66"/>
                  </a:lnTo>
                  <a:lnTo>
                    <a:pt x="79" y="72"/>
                  </a:lnTo>
                  <a:lnTo>
                    <a:pt x="73" y="79"/>
                  </a:lnTo>
                  <a:lnTo>
                    <a:pt x="70" y="88"/>
                  </a:lnTo>
                  <a:lnTo>
                    <a:pt x="68" y="99"/>
                  </a:lnTo>
                  <a:lnTo>
                    <a:pt x="66" y="110"/>
                  </a:lnTo>
                  <a:lnTo>
                    <a:pt x="66" y="261"/>
                  </a:lnTo>
                  <a:lnTo>
                    <a:pt x="66" y="261"/>
                  </a:lnTo>
                  <a:lnTo>
                    <a:pt x="68" y="271"/>
                  </a:lnTo>
                  <a:lnTo>
                    <a:pt x="70" y="282"/>
                  </a:lnTo>
                  <a:lnTo>
                    <a:pt x="73" y="291"/>
                  </a:lnTo>
                  <a:lnTo>
                    <a:pt x="79" y="296"/>
                  </a:lnTo>
                  <a:lnTo>
                    <a:pt x="86" y="304"/>
                  </a:lnTo>
                  <a:lnTo>
                    <a:pt x="93" y="307"/>
                  </a:lnTo>
                  <a:lnTo>
                    <a:pt x="102" y="309"/>
                  </a:lnTo>
                  <a:lnTo>
                    <a:pt x="111" y="311"/>
                  </a:lnTo>
                  <a:lnTo>
                    <a:pt x="111" y="311"/>
                  </a:lnTo>
                  <a:lnTo>
                    <a:pt x="122" y="309"/>
                  </a:lnTo>
                  <a:lnTo>
                    <a:pt x="129" y="307"/>
                  </a:lnTo>
                  <a:lnTo>
                    <a:pt x="138" y="304"/>
                  </a:lnTo>
                  <a:lnTo>
                    <a:pt x="143" y="296"/>
                  </a:lnTo>
                  <a:lnTo>
                    <a:pt x="149" y="291"/>
                  </a:lnTo>
                  <a:lnTo>
                    <a:pt x="152" y="282"/>
                  </a:lnTo>
                  <a:lnTo>
                    <a:pt x="154" y="271"/>
                  </a:lnTo>
                  <a:lnTo>
                    <a:pt x="156" y="261"/>
                  </a:lnTo>
                  <a:lnTo>
                    <a:pt x="156" y="110"/>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6" name="Google Shape;56;p11"/>
            <p:cNvSpPr/>
            <p:nvPr/>
          </p:nvSpPr>
          <p:spPr>
            <a:xfrm>
              <a:off x="3219451" y="3800475"/>
              <a:ext cx="177800" cy="293688"/>
            </a:xfrm>
            <a:custGeom>
              <a:rect b="b" l="l" r="r" t="t"/>
              <a:pathLst>
                <a:path extrusionOk="0" h="370" w="222">
                  <a:moveTo>
                    <a:pt x="111" y="370"/>
                  </a:moveTo>
                  <a:lnTo>
                    <a:pt x="111" y="370"/>
                  </a:lnTo>
                  <a:lnTo>
                    <a:pt x="89" y="368"/>
                  </a:lnTo>
                  <a:lnTo>
                    <a:pt x="70" y="363"/>
                  </a:lnTo>
                  <a:lnTo>
                    <a:pt x="50" y="354"/>
                  </a:lnTo>
                  <a:lnTo>
                    <a:pt x="34" y="341"/>
                  </a:lnTo>
                  <a:lnTo>
                    <a:pt x="27" y="334"/>
                  </a:lnTo>
                  <a:lnTo>
                    <a:pt x="19" y="327"/>
                  </a:lnTo>
                  <a:lnTo>
                    <a:pt x="14" y="318"/>
                  </a:lnTo>
                  <a:lnTo>
                    <a:pt x="9" y="307"/>
                  </a:lnTo>
                  <a:lnTo>
                    <a:pt x="5" y="298"/>
                  </a:lnTo>
                  <a:lnTo>
                    <a:pt x="3" y="286"/>
                  </a:lnTo>
                  <a:lnTo>
                    <a:pt x="1" y="275"/>
                  </a:lnTo>
                  <a:lnTo>
                    <a:pt x="0" y="262"/>
                  </a:lnTo>
                  <a:lnTo>
                    <a:pt x="0" y="108"/>
                  </a:lnTo>
                  <a:lnTo>
                    <a:pt x="0" y="108"/>
                  </a:lnTo>
                  <a:lnTo>
                    <a:pt x="1" y="95"/>
                  </a:lnTo>
                  <a:lnTo>
                    <a:pt x="3" y="83"/>
                  </a:lnTo>
                  <a:lnTo>
                    <a:pt x="5" y="72"/>
                  </a:lnTo>
                  <a:lnTo>
                    <a:pt x="9" y="61"/>
                  </a:lnTo>
                  <a:lnTo>
                    <a:pt x="14" y="52"/>
                  </a:lnTo>
                  <a:lnTo>
                    <a:pt x="19" y="43"/>
                  </a:lnTo>
                  <a:lnTo>
                    <a:pt x="27" y="34"/>
                  </a:lnTo>
                  <a:lnTo>
                    <a:pt x="34" y="27"/>
                  </a:lnTo>
                  <a:lnTo>
                    <a:pt x="50" y="16"/>
                  </a:lnTo>
                  <a:lnTo>
                    <a:pt x="70" y="7"/>
                  </a:lnTo>
                  <a:lnTo>
                    <a:pt x="89" y="2"/>
                  </a:lnTo>
                  <a:lnTo>
                    <a:pt x="111" y="0"/>
                  </a:lnTo>
                  <a:lnTo>
                    <a:pt x="111" y="0"/>
                  </a:lnTo>
                  <a:lnTo>
                    <a:pt x="133" y="2"/>
                  </a:lnTo>
                  <a:lnTo>
                    <a:pt x="154" y="7"/>
                  </a:lnTo>
                  <a:lnTo>
                    <a:pt x="172" y="16"/>
                  </a:lnTo>
                  <a:lnTo>
                    <a:pt x="188" y="27"/>
                  </a:lnTo>
                  <a:lnTo>
                    <a:pt x="195" y="34"/>
                  </a:lnTo>
                  <a:lnTo>
                    <a:pt x="203" y="43"/>
                  </a:lnTo>
                  <a:lnTo>
                    <a:pt x="208" y="52"/>
                  </a:lnTo>
                  <a:lnTo>
                    <a:pt x="213" y="61"/>
                  </a:lnTo>
                  <a:lnTo>
                    <a:pt x="217" y="72"/>
                  </a:lnTo>
                  <a:lnTo>
                    <a:pt x="219" y="83"/>
                  </a:lnTo>
                  <a:lnTo>
                    <a:pt x="221" y="95"/>
                  </a:lnTo>
                  <a:lnTo>
                    <a:pt x="222" y="108"/>
                  </a:lnTo>
                  <a:lnTo>
                    <a:pt x="222" y="262"/>
                  </a:lnTo>
                  <a:lnTo>
                    <a:pt x="222" y="262"/>
                  </a:lnTo>
                  <a:lnTo>
                    <a:pt x="221" y="275"/>
                  </a:lnTo>
                  <a:lnTo>
                    <a:pt x="219" y="286"/>
                  </a:lnTo>
                  <a:lnTo>
                    <a:pt x="217" y="298"/>
                  </a:lnTo>
                  <a:lnTo>
                    <a:pt x="213" y="307"/>
                  </a:lnTo>
                  <a:lnTo>
                    <a:pt x="208" y="318"/>
                  </a:lnTo>
                  <a:lnTo>
                    <a:pt x="203" y="327"/>
                  </a:lnTo>
                  <a:lnTo>
                    <a:pt x="195" y="334"/>
                  </a:lnTo>
                  <a:lnTo>
                    <a:pt x="188" y="341"/>
                  </a:lnTo>
                  <a:lnTo>
                    <a:pt x="172" y="354"/>
                  </a:lnTo>
                  <a:lnTo>
                    <a:pt x="154" y="363"/>
                  </a:lnTo>
                  <a:lnTo>
                    <a:pt x="133" y="368"/>
                  </a:lnTo>
                  <a:lnTo>
                    <a:pt x="111" y="370"/>
                  </a:lnTo>
                  <a:lnTo>
                    <a:pt x="111" y="370"/>
                  </a:lnTo>
                  <a:close/>
                  <a:moveTo>
                    <a:pt x="156" y="110"/>
                  </a:moveTo>
                  <a:lnTo>
                    <a:pt x="156" y="110"/>
                  </a:lnTo>
                  <a:lnTo>
                    <a:pt x="154" y="99"/>
                  </a:lnTo>
                  <a:lnTo>
                    <a:pt x="152" y="88"/>
                  </a:lnTo>
                  <a:lnTo>
                    <a:pt x="149" y="79"/>
                  </a:lnTo>
                  <a:lnTo>
                    <a:pt x="143" y="72"/>
                  </a:lnTo>
                  <a:lnTo>
                    <a:pt x="136" y="66"/>
                  </a:lnTo>
                  <a:lnTo>
                    <a:pt x="129" y="63"/>
                  </a:lnTo>
                  <a:lnTo>
                    <a:pt x="122" y="61"/>
                  </a:lnTo>
                  <a:lnTo>
                    <a:pt x="111" y="59"/>
                  </a:lnTo>
                  <a:lnTo>
                    <a:pt x="111" y="59"/>
                  </a:lnTo>
                  <a:lnTo>
                    <a:pt x="102" y="61"/>
                  </a:lnTo>
                  <a:lnTo>
                    <a:pt x="93" y="63"/>
                  </a:lnTo>
                  <a:lnTo>
                    <a:pt x="86" y="66"/>
                  </a:lnTo>
                  <a:lnTo>
                    <a:pt x="79" y="72"/>
                  </a:lnTo>
                  <a:lnTo>
                    <a:pt x="73" y="79"/>
                  </a:lnTo>
                  <a:lnTo>
                    <a:pt x="70" y="88"/>
                  </a:lnTo>
                  <a:lnTo>
                    <a:pt x="68" y="99"/>
                  </a:lnTo>
                  <a:lnTo>
                    <a:pt x="66" y="110"/>
                  </a:lnTo>
                  <a:lnTo>
                    <a:pt x="66" y="261"/>
                  </a:lnTo>
                  <a:lnTo>
                    <a:pt x="66" y="261"/>
                  </a:lnTo>
                  <a:lnTo>
                    <a:pt x="68" y="271"/>
                  </a:lnTo>
                  <a:lnTo>
                    <a:pt x="70" y="282"/>
                  </a:lnTo>
                  <a:lnTo>
                    <a:pt x="73" y="291"/>
                  </a:lnTo>
                  <a:lnTo>
                    <a:pt x="79" y="296"/>
                  </a:lnTo>
                  <a:lnTo>
                    <a:pt x="86" y="304"/>
                  </a:lnTo>
                  <a:lnTo>
                    <a:pt x="93" y="307"/>
                  </a:lnTo>
                  <a:lnTo>
                    <a:pt x="102" y="309"/>
                  </a:lnTo>
                  <a:lnTo>
                    <a:pt x="111" y="311"/>
                  </a:lnTo>
                  <a:lnTo>
                    <a:pt x="111" y="311"/>
                  </a:lnTo>
                  <a:lnTo>
                    <a:pt x="122" y="309"/>
                  </a:lnTo>
                  <a:lnTo>
                    <a:pt x="129" y="307"/>
                  </a:lnTo>
                  <a:lnTo>
                    <a:pt x="136" y="304"/>
                  </a:lnTo>
                  <a:lnTo>
                    <a:pt x="143" y="296"/>
                  </a:lnTo>
                  <a:lnTo>
                    <a:pt x="149" y="291"/>
                  </a:lnTo>
                  <a:lnTo>
                    <a:pt x="152" y="282"/>
                  </a:lnTo>
                  <a:lnTo>
                    <a:pt x="154" y="271"/>
                  </a:lnTo>
                  <a:lnTo>
                    <a:pt x="156" y="261"/>
                  </a:lnTo>
                  <a:lnTo>
                    <a:pt x="156" y="110"/>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7" name="Google Shape;57;p11"/>
            <p:cNvSpPr/>
            <p:nvPr/>
          </p:nvSpPr>
          <p:spPr>
            <a:xfrm>
              <a:off x="3430588" y="3802063"/>
              <a:ext cx="195263" cy="288925"/>
            </a:xfrm>
            <a:custGeom>
              <a:rect b="b" l="l" r="r" t="t"/>
              <a:pathLst>
                <a:path extrusionOk="0" h="365" w="247">
                  <a:moveTo>
                    <a:pt x="214" y="314"/>
                  </a:moveTo>
                  <a:lnTo>
                    <a:pt x="214" y="365"/>
                  </a:lnTo>
                  <a:lnTo>
                    <a:pt x="150" y="365"/>
                  </a:lnTo>
                  <a:lnTo>
                    <a:pt x="150" y="314"/>
                  </a:lnTo>
                  <a:lnTo>
                    <a:pt x="0" y="314"/>
                  </a:lnTo>
                  <a:lnTo>
                    <a:pt x="0" y="251"/>
                  </a:lnTo>
                  <a:lnTo>
                    <a:pt x="126" y="0"/>
                  </a:lnTo>
                  <a:lnTo>
                    <a:pt x="198" y="0"/>
                  </a:lnTo>
                  <a:lnTo>
                    <a:pt x="74" y="251"/>
                  </a:lnTo>
                  <a:lnTo>
                    <a:pt x="150" y="251"/>
                  </a:lnTo>
                  <a:lnTo>
                    <a:pt x="150" y="183"/>
                  </a:lnTo>
                  <a:lnTo>
                    <a:pt x="214" y="183"/>
                  </a:lnTo>
                  <a:lnTo>
                    <a:pt x="214" y="251"/>
                  </a:lnTo>
                  <a:lnTo>
                    <a:pt x="247" y="251"/>
                  </a:lnTo>
                  <a:lnTo>
                    <a:pt x="247" y="314"/>
                  </a:lnTo>
                  <a:lnTo>
                    <a:pt x="214" y="314"/>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8" name="Google Shape;58;p11"/>
            <p:cNvSpPr/>
            <p:nvPr/>
          </p:nvSpPr>
          <p:spPr>
            <a:xfrm>
              <a:off x="3657601" y="3800475"/>
              <a:ext cx="185738" cy="293688"/>
            </a:xfrm>
            <a:custGeom>
              <a:rect b="b" l="l" r="r" t="t"/>
              <a:pathLst>
                <a:path extrusionOk="0" h="370" w="234">
                  <a:moveTo>
                    <a:pt x="117" y="370"/>
                  </a:moveTo>
                  <a:lnTo>
                    <a:pt x="117" y="370"/>
                  </a:lnTo>
                  <a:lnTo>
                    <a:pt x="93" y="368"/>
                  </a:lnTo>
                  <a:lnTo>
                    <a:pt x="72" y="363"/>
                  </a:lnTo>
                  <a:lnTo>
                    <a:pt x="50" y="354"/>
                  </a:lnTo>
                  <a:lnTo>
                    <a:pt x="41" y="349"/>
                  </a:lnTo>
                  <a:lnTo>
                    <a:pt x="34" y="341"/>
                  </a:lnTo>
                  <a:lnTo>
                    <a:pt x="27" y="334"/>
                  </a:lnTo>
                  <a:lnTo>
                    <a:pt x="20" y="327"/>
                  </a:lnTo>
                  <a:lnTo>
                    <a:pt x="14" y="318"/>
                  </a:lnTo>
                  <a:lnTo>
                    <a:pt x="9" y="307"/>
                  </a:lnTo>
                  <a:lnTo>
                    <a:pt x="5" y="298"/>
                  </a:lnTo>
                  <a:lnTo>
                    <a:pt x="2" y="286"/>
                  </a:lnTo>
                  <a:lnTo>
                    <a:pt x="0" y="275"/>
                  </a:lnTo>
                  <a:lnTo>
                    <a:pt x="0" y="261"/>
                  </a:lnTo>
                  <a:lnTo>
                    <a:pt x="0" y="261"/>
                  </a:lnTo>
                  <a:lnTo>
                    <a:pt x="0" y="246"/>
                  </a:lnTo>
                  <a:lnTo>
                    <a:pt x="4" y="232"/>
                  </a:lnTo>
                  <a:lnTo>
                    <a:pt x="9" y="219"/>
                  </a:lnTo>
                  <a:lnTo>
                    <a:pt x="14" y="208"/>
                  </a:lnTo>
                  <a:lnTo>
                    <a:pt x="22" y="199"/>
                  </a:lnTo>
                  <a:lnTo>
                    <a:pt x="31" y="192"/>
                  </a:lnTo>
                  <a:lnTo>
                    <a:pt x="45" y="180"/>
                  </a:lnTo>
                  <a:lnTo>
                    <a:pt x="45" y="180"/>
                  </a:lnTo>
                  <a:lnTo>
                    <a:pt x="31" y="167"/>
                  </a:lnTo>
                  <a:lnTo>
                    <a:pt x="23" y="160"/>
                  </a:lnTo>
                  <a:lnTo>
                    <a:pt x="18" y="151"/>
                  </a:lnTo>
                  <a:lnTo>
                    <a:pt x="13" y="142"/>
                  </a:lnTo>
                  <a:lnTo>
                    <a:pt x="9" y="129"/>
                  </a:lnTo>
                  <a:lnTo>
                    <a:pt x="5" y="117"/>
                  </a:lnTo>
                  <a:lnTo>
                    <a:pt x="4" y="104"/>
                  </a:lnTo>
                  <a:lnTo>
                    <a:pt x="4" y="104"/>
                  </a:lnTo>
                  <a:lnTo>
                    <a:pt x="5" y="92"/>
                  </a:lnTo>
                  <a:lnTo>
                    <a:pt x="7" y="81"/>
                  </a:lnTo>
                  <a:lnTo>
                    <a:pt x="9" y="70"/>
                  </a:lnTo>
                  <a:lnTo>
                    <a:pt x="13" y="59"/>
                  </a:lnTo>
                  <a:lnTo>
                    <a:pt x="18" y="50"/>
                  </a:lnTo>
                  <a:lnTo>
                    <a:pt x="23" y="41"/>
                  </a:lnTo>
                  <a:lnTo>
                    <a:pt x="31" y="34"/>
                  </a:lnTo>
                  <a:lnTo>
                    <a:pt x="38" y="27"/>
                  </a:lnTo>
                  <a:lnTo>
                    <a:pt x="54" y="16"/>
                  </a:lnTo>
                  <a:lnTo>
                    <a:pt x="74" y="7"/>
                  </a:lnTo>
                  <a:lnTo>
                    <a:pt x="93" y="2"/>
                  </a:lnTo>
                  <a:lnTo>
                    <a:pt x="117" y="0"/>
                  </a:lnTo>
                  <a:lnTo>
                    <a:pt x="117" y="0"/>
                  </a:lnTo>
                  <a:lnTo>
                    <a:pt x="138" y="2"/>
                  </a:lnTo>
                  <a:lnTo>
                    <a:pt x="160" y="7"/>
                  </a:lnTo>
                  <a:lnTo>
                    <a:pt x="178" y="16"/>
                  </a:lnTo>
                  <a:lnTo>
                    <a:pt x="196" y="27"/>
                  </a:lnTo>
                  <a:lnTo>
                    <a:pt x="208" y="41"/>
                  </a:lnTo>
                  <a:lnTo>
                    <a:pt x="214" y="50"/>
                  </a:lnTo>
                  <a:lnTo>
                    <a:pt x="219" y="59"/>
                  </a:lnTo>
                  <a:lnTo>
                    <a:pt x="223" y="70"/>
                  </a:lnTo>
                  <a:lnTo>
                    <a:pt x="226" y="81"/>
                  </a:lnTo>
                  <a:lnTo>
                    <a:pt x="228" y="92"/>
                  </a:lnTo>
                  <a:lnTo>
                    <a:pt x="228" y="104"/>
                  </a:lnTo>
                  <a:lnTo>
                    <a:pt x="228" y="104"/>
                  </a:lnTo>
                  <a:lnTo>
                    <a:pt x="226" y="117"/>
                  </a:lnTo>
                  <a:lnTo>
                    <a:pt x="225" y="129"/>
                  </a:lnTo>
                  <a:lnTo>
                    <a:pt x="219" y="142"/>
                  </a:lnTo>
                  <a:lnTo>
                    <a:pt x="214" y="151"/>
                  </a:lnTo>
                  <a:lnTo>
                    <a:pt x="208" y="160"/>
                  </a:lnTo>
                  <a:lnTo>
                    <a:pt x="201" y="167"/>
                  </a:lnTo>
                  <a:lnTo>
                    <a:pt x="187" y="180"/>
                  </a:lnTo>
                  <a:lnTo>
                    <a:pt x="187" y="180"/>
                  </a:lnTo>
                  <a:lnTo>
                    <a:pt x="203" y="192"/>
                  </a:lnTo>
                  <a:lnTo>
                    <a:pt x="210" y="199"/>
                  </a:lnTo>
                  <a:lnTo>
                    <a:pt x="217" y="208"/>
                  </a:lnTo>
                  <a:lnTo>
                    <a:pt x="225" y="219"/>
                  </a:lnTo>
                  <a:lnTo>
                    <a:pt x="228" y="232"/>
                  </a:lnTo>
                  <a:lnTo>
                    <a:pt x="232" y="246"/>
                  </a:lnTo>
                  <a:lnTo>
                    <a:pt x="234" y="261"/>
                  </a:lnTo>
                  <a:lnTo>
                    <a:pt x="234" y="261"/>
                  </a:lnTo>
                  <a:lnTo>
                    <a:pt x="234" y="275"/>
                  </a:lnTo>
                  <a:lnTo>
                    <a:pt x="232" y="286"/>
                  </a:lnTo>
                  <a:lnTo>
                    <a:pt x="228" y="298"/>
                  </a:lnTo>
                  <a:lnTo>
                    <a:pt x="225" y="307"/>
                  </a:lnTo>
                  <a:lnTo>
                    <a:pt x="219" y="318"/>
                  </a:lnTo>
                  <a:lnTo>
                    <a:pt x="214" y="327"/>
                  </a:lnTo>
                  <a:lnTo>
                    <a:pt x="207" y="334"/>
                  </a:lnTo>
                  <a:lnTo>
                    <a:pt x="199" y="341"/>
                  </a:lnTo>
                  <a:lnTo>
                    <a:pt x="190" y="349"/>
                  </a:lnTo>
                  <a:lnTo>
                    <a:pt x="182" y="354"/>
                  </a:lnTo>
                  <a:lnTo>
                    <a:pt x="162" y="363"/>
                  </a:lnTo>
                  <a:lnTo>
                    <a:pt x="140" y="368"/>
                  </a:lnTo>
                  <a:lnTo>
                    <a:pt x="117" y="370"/>
                  </a:lnTo>
                  <a:lnTo>
                    <a:pt x="117" y="370"/>
                  </a:lnTo>
                  <a:close/>
                  <a:moveTo>
                    <a:pt x="117" y="210"/>
                  </a:moveTo>
                  <a:lnTo>
                    <a:pt x="117" y="210"/>
                  </a:lnTo>
                  <a:lnTo>
                    <a:pt x="106" y="210"/>
                  </a:lnTo>
                  <a:lnTo>
                    <a:pt x="97" y="214"/>
                  </a:lnTo>
                  <a:lnTo>
                    <a:pt x="88" y="217"/>
                  </a:lnTo>
                  <a:lnTo>
                    <a:pt x="81" y="225"/>
                  </a:lnTo>
                  <a:lnTo>
                    <a:pt x="76" y="232"/>
                  </a:lnTo>
                  <a:lnTo>
                    <a:pt x="70" y="241"/>
                  </a:lnTo>
                  <a:lnTo>
                    <a:pt x="67" y="250"/>
                  </a:lnTo>
                  <a:lnTo>
                    <a:pt x="67" y="261"/>
                  </a:lnTo>
                  <a:lnTo>
                    <a:pt x="67" y="261"/>
                  </a:lnTo>
                  <a:lnTo>
                    <a:pt x="67" y="271"/>
                  </a:lnTo>
                  <a:lnTo>
                    <a:pt x="70" y="280"/>
                  </a:lnTo>
                  <a:lnTo>
                    <a:pt x="76" y="289"/>
                  </a:lnTo>
                  <a:lnTo>
                    <a:pt x="81" y="296"/>
                  </a:lnTo>
                  <a:lnTo>
                    <a:pt x="88" y="302"/>
                  </a:lnTo>
                  <a:lnTo>
                    <a:pt x="97" y="307"/>
                  </a:lnTo>
                  <a:lnTo>
                    <a:pt x="106" y="309"/>
                  </a:lnTo>
                  <a:lnTo>
                    <a:pt x="117" y="311"/>
                  </a:lnTo>
                  <a:lnTo>
                    <a:pt x="117" y="311"/>
                  </a:lnTo>
                  <a:lnTo>
                    <a:pt x="128" y="309"/>
                  </a:lnTo>
                  <a:lnTo>
                    <a:pt x="137" y="307"/>
                  </a:lnTo>
                  <a:lnTo>
                    <a:pt x="146" y="302"/>
                  </a:lnTo>
                  <a:lnTo>
                    <a:pt x="153" y="296"/>
                  </a:lnTo>
                  <a:lnTo>
                    <a:pt x="158" y="289"/>
                  </a:lnTo>
                  <a:lnTo>
                    <a:pt x="164" y="280"/>
                  </a:lnTo>
                  <a:lnTo>
                    <a:pt x="165" y="271"/>
                  </a:lnTo>
                  <a:lnTo>
                    <a:pt x="167" y="261"/>
                  </a:lnTo>
                  <a:lnTo>
                    <a:pt x="167" y="261"/>
                  </a:lnTo>
                  <a:lnTo>
                    <a:pt x="165" y="250"/>
                  </a:lnTo>
                  <a:lnTo>
                    <a:pt x="164" y="241"/>
                  </a:lnTo>
                  <a:lnTo>
                    <a:pt x="158" y="232"/>
                  </a:lnTo>
                  <a:lnTo>
                    <a:pt x="153" y="225"/>
                  </a:lnTo>
                  <a:lnTo>
                    <a:pt x="146" y="217"/>
                  </a:lnTo>
                  <a:lnTo>
                    <a:pt x="137" y="214"/>
                  </a:lnTo>
                  <a:lnTo>
                    <a:pt x="128" y="210"/>
                  </a:lnTo>
                  <a:lnTo>
                    <a:pt x="117" y="210"/>
                  </a:lnTo>
                  <a:lnTo>
                    <a:pt x="117" y="210"/>
                  </a:lnTo>
                  <a:close/>
                  <a:moveTo>
                    <a:pt x="117" y="59"/>
                  </a:moveTo>
                  <a:lnTo>
                    <a:pt x="117" y="59"/>
                  </a:lnTo>
                  <a:lnTo>
                    <a:pt x="108" y="61"/>
                  </a:lnTo>
                  <a:lnTo>
                    <a:pt x="99" y="63"/>
                  </a:lnTo>
                  <a:lnTo>
                    <a:pt x="90" y="66"/>
                  </a:lnTo>
                  <a:lnTo>
                    <a:pt x="85" y="72"/>
                  </a:lnTo>
                  <a:lnTo>
                    <a:pt x="79" y="79"/>
                  </a:lnTo>
                  <a:lnTo>
                    <a:pt x="74" y="88"/>
                  </a:lnTo>
                  <a:lnTo>
                    <a:pt x="72" y="95"/>
                  </a:lnTo>
                  <a:lnTo>
                    <a:pt x="70" y="106"/>
                  </a:lnTo>
                  <a:lnTo>
                    <a:pt x="70" y="106"/>
                  </a:lnTo>
                  <a:lnTo>
                    <a:pt x="72" y="115"/>
                  </a:lnTo>
                  <a:lnTo>
                    <a:pt x="74" y="124"/>
                  </a:lnTo>
                  <a:lnTo>
                    <a:pt x="79" y="131"/>
                  </a:lnTo>
                  <a:lnTo>
                    <a:pt x="85" y="138"/>
                  </a:lnTo>
                  <a:lnTo>
                    <a:pt x="90" y="144"/>
                  </a:lnTo>
                  <a:lnTo>
                    <a:pt x="99" y="147"/>
                  </a:lnTo>
                  <a:lnTo>
                    <a:pt x="108" y="151"/>
                  </a:lnTo>
                  <a:lnTo>
                    <a:pt x="117" y="151"/>
                  </a:lnTo>
                  <a:lnTo>
                    <a:pt x="117" y="151"/>
                  </a:lnTo>
                  <a:lnTo>
                    <a:pt x="126" y="151"/>
                  </a:lnTo>
                  <a:lnTo>
                    <a:pt x="135" y="147"/>
                  </a:lnTo>
                  <a:lnTo>
                    <a:pt x="142" y="144"/>
                  </a:lnTo>
                  <a:lnTo>
                    <a:pt x="149" y="138"/>
                  </a:lnTo>
                  <a:lnTo>
                    <a:pt x="155" y="131"/>
                  </a:lnTo>
                  <a:lnTo>
                    <a:pt x="158" y="124"/>
                  </a:lnTo>
                  <a:lnTo>
                    <a:pt x="160" y="115"/>
                  </a:lnTo>
                  <a:lnTo>
                    <a:pt x="162" y="106"/>
                  </a:lnTo>
                  <a:lnTo>
                    <a:pt x="162" y="106"/>
                  </a:lnTo>
                  <a:lnTo>
                    <a:pt x="160" y="95"/>
                  </a:lnTo>
                  <a:lnTo>
                    <a:pt x="158" y="88"/>
                  </a:lnTo>
                  <a:lnTo>
                    <a:pt x="155" y="79"/>
                  </a:lnTo>
                  <a:lnTo>
                    <a:pt x="149" y="72"/>
                  </a:lnTo>
                  <a:lnTo>
                    <a:pt x="142" y="66"/>
                  </a:lnTo>
                  <a:lnTo>
                    <a:pt x="135" y="63"/>
                  </a:lnTo>
                  <a:lnTo>
                    <a:pt x="126" y="61"/>
                  </a:lnTo>
                  <a:lnTo>
                    <a:pt x="117" y="59"/>
                  </a:lnTo>
                  <a:lnTo>
                    <a:pt x="117" y="59"/>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9" name="Google Shape;59;p11"/>
            <p:cNvSpPr/>
            <p:nvPr/>
          </p:nvSpPr>
          <p:spPr>
            <a:xfrm>
              <a:off x="3997326" y="3802063"/>
              <a:ext cx="111125" cy="288925"/>
            </a:xfrm>
            <a:custGeom>
              <a:rect b="b" l="l" r="r" t="t"/>
              <a:pathLst>
                <a:path extrusionOk="0" h="365" w="140">
                  <a:moveTo>
                    <a:pt x="73" y="365"/>
                  </a:moveTo>
                  <a:lnTo>
                    <a:pt x="73" y="72"/>
                  </a:lnTo>
                  <a:lnTo>
                    <a:pt x="0" y="136"/>
                  </a:lnTo>
                  <a:lnTo>
                    <a:pt x="0" y="64"/>
                  </a:lnTo>
                  <a:lnTo>
                    <a:pt x="73" y="0"/>
                  </a:lnTo>
                  <a:lnTo>
                    <a:pt x="140" y="0"/>
                  </a:lnTo>
                  <a:lnTo>
                    <a:pt x="140" y="365"/>
                  </a:lnTo>
                  <a:lnTo>
                    <a:pt x="73" y="365"/>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0" name="Google Shape;60;p11"/>
            <p:cNvSpPr/>
            <p:nvPr/>
          </p:nvSpPr>
          <p:spPr>
            <a:xfrm>
              <a:off x="4198938" y="3800475"/>
              <a:ext cx="176213" cy="290513"/>
            </a:xfrm>
            <a:custGeom>
              <a:rect b="b" l="l" r="r" t="t"/>
              <a:pathLst>
                <a:path extrusionOk="0" h="367" w="221">
                  <a:moveTo>
                    <a:pt x="0" y="367"/>
                  </a:moveTo>
                  <a:lnTo>
                    <a:pt x="0" y="307"/>
                  </a:lnTo>
                  <a:lnTo>
                    <a:pt x="136" y="149"/>
                  </a:lnTo>
                  <a:lnTo>
                    <a:pt x="136" y="149"/>
                  </a:lnTo>
                  <a:lnTo>
                    <a:pt x="145" y="138"/>
                  </a:lnTo>
                  <a:lnTo>
                    <a:pt x="151" y="128"/>
                  </a:lnTo>
                  <a:lnTo>
                    <a:pt x="154" y="117"/>
                  </a:lnTo>
                  <a:lnTo>
                    <a:pt x="154" y="104"/>
                  </a:lnTo>
                  <a:lnTo>
                    <a:pt x="154" y="104"/>
                  </a:lnTo>
                  <a:lnTo>
                    <a:pt x="154" y="95"/>
                  </a:lnTo>
                  <a:lnTo>
                    <a:pt x="152" y="86"/>
                  </a:lnTo>
                  <a:lnTo>
                    <a:pt x="149" y="79"/>
                  </a:lnTo>
                  <a:lnTo>
                    <a:pt x="143" y="72"/>
                  </a:lnTo>
                  <a:lnTo>
                    <a:pt x="136" y="66"/>
                  </a:lnTo>
                  <a:lnTo>
                    <a:pt x="129" y="63"/>
                  </a:lnTo>
                  <a:lnTo>
                    <a:pt x="120" y="61"/>
                  </a:lnTo>
                  <a:lnTo>
                    <a:pt x="111" y="59"/>
                  </a:lnTo>
                  <a:lnTo>
                    <a:pt x="111" y="59"/>
                  </a:lnTo>
                  <a:lnTo>
                    <a:pt x="102" y="59"/>
                  </a:lnTo>
                  <a:lnTo>
                    <a:pt x="95" y="61"/>
                  </a:lnTo>
                  <a:lnTo>
                    <a:pt x="88" y="65"/>
                  </a:lnTo>
                  <a:lnTo>
                    <a:pt x="81" y="70"/>
                  </a:lnTo>
                  <a:lnTo>
                    <a:pt x="75" y="75"/>
                  </a:lnTo>
                  <a:lnTo>
                    <a:pt x="70" y="84"/>
                  </a:lnTo>
                  <a:lnTo>
                    <a:pt x="68" y="93"/>
                  </a:lnTo>
                  <a:lnTo>
                    <a:pt x="66" y="106"/>
                  </a:lnTo>
                  <a:lnTo>
                    <a:pt x="0" y="106"/>
                  </a:lnTo>
                  <a:lnTo>
                    <a:pt x="0" y="106"/>
                  </a:lnTo>
                  <a:lnTo>
                    <a:pt x="0" y="93"/>
                  </a:lnTo>
                  <a:lnTo>
                    <a:pt x="2" y="83"/>
                  </a:lnTo>
                  <a:lnTo>
                    <a:pt x="5" y="72"/>
                  </a:lnTo>
                  <a:lnTo>
                    <a:pt x="9" y="61"/>
                  </a:lnTo>
                  <a:lnTo>
                    <a:pt x="12" y="52"/>
                  </a:lnTo>
                  <a:lnTo>
                    <a:pt x="18" y="43"/>
                  </a:lnTo>
                  <a:lnTo>
                    <a:pt x="25" y="34"/>
                  </a:lnTo>
                  <a:lnTo>
                    <a:pt x="32" y="27"/>
                  </a:lnTo>
                  <a:lnTo>
                    <a:pt x="48" y="16"/>
                  </a:lnTo>
                  <a:lnTo>
                    <a:pt x="66" y="7"/>
                  </a:lnTo>
                  <a:lnTo>
                    <a:pt x="88" y="2"/>
                  </a:lnTo>
                  <a:lnTo>
                    <a:pt x="111" y="0"/>
                  </a:lnTo>
                  <a:lnTo>
                    <a:pt x="111" y="0"/>
                  </a:lnTo>
                  <a:lnTo>
                    <a:pt x="134" y="2"/>
                  </a:lnTo>
                  <a:lnTo>
                    <a:pt x="156" y="7"/>
                  </a:lnTo>
                  <a:lnTo>
                    <a:pt x="174" y="16"/>
                  </a:lnTo>
                  <a:lnTo>
                    <a:pt x="190" y="29"/>
                  </a:lnTo>
                  <a:lnTo>
                    <a:pt x="197" y="36"/>
                  </a:lnTo>
                  <a:lnTo>
                    <a:pt x="203" y="43"/>
                  </a:lnTo>
                  <a:lnTo>
                    <a:pt x="208" y="52"/>
                  </a:lnTo>
                  <a:lnTo>
                    <a:pt x="214" y="61"/>
                  </a:lnTo>
                  <a:lnTo>
                    <a:pt x="217" y="72"/>
                  </a:lnTo>
                  <a:lnTo>
                    <a:pt x="219" y="83"/>
                  </a:lnTo>
                  <a:lnTo>
                    <a:pt x="221" y="93"/>
                  </a:lnTo>
                  <a:lnTo>
                    <a:pt x="221" y="106"/>
                  </a:lnTo>
                  <a:lnTo>
                    <a:pt x="221" y="106"/>
                  </a:lnTo>
                  <a:lnTo>
                    <a:pt x="221" y="119"/>
                  </a:lnTo>
                  <a:lnTo>
                    <a:pt x="219" y="129"/>
                  </a:lnTo>
                  <a:lnTo>
                    <a:pt x="215" y="140"/>
                  </a:lnTo>
                  <a:lnTo>
                    <a:pt x="212" y="149"/>
                  </a:lnTo>
                  <a:lnTo>
                    <a:pt x="199" y="169"/>
                  </a:lnTo>
                  <a:lnTo>
                    <a:pt x="183" y="189"/>
                  </a:lnTo>
                  <a:lnTo>
                    <a:pt x="81" y="307"/>
                  </a:lnTo>
                  <a:lnTo>
                    <a:pt x="221" y="307"/>
                  </a:lnTo>
                  <a:lnTo>
                    <a:pt x="221" y="367"/>
                  </a:lnTo>
                  <a:lnTo>
                    <a:pt x="0" y="367"/>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1" name="Google Shape;61;p11"/>
            <p:cNvSpPr/>
            <p:nvPr/>
          </p:nvSpPr>
          <p:spPr>
            <a:xfrm>
              <a:off x="4437063" y="3802063"/>
              <a:ext cx="112713" cy="288925"/>
            </a:xfrm>
            <a:custGeom>
              <a:rect b="b" l="l" r="r" t="t"/>
              <a:pathLst>
                <a:path extrusionOk="0" h="365" w="142">
                  <a:moveTo>
                    <a:pt x="75" y="365"/>
                  </a:moveTo>
                  <a:lnTo>
                    <a:pt x="75" y="72"/>
                  </a:lnTo>
                  <a:lnTo>
                    <a:pt x="0" y="136"/>
                  </a:lnTo>
                  <a:lnTo>
                    <a:pt x="0" y="64"/>
                  </a:lnTo>
                  <a:lnTo>
                    <a:pt x="75" y="0"/>
                  </a:lnTo>
                  <a:lnTo>
                    <a:pt x="142" y="0"/>
                  </a:lnTo>
                  <a:lnTo>
                    <a:pt x="142" y="365"/>
                  </a:lnTo>
                  <a:lnTo>
                    <a:pt x="75" y="365"/>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2" name="Google Shape;62;p11"/>
            <p:cNvSpPr/>
            <p:nvPr/>
          </p:nvSpPr>
          <p:spPr>
            <a:xfrm>
              <a:off x="4641851" y="3800475"/>
              <a:ext cx="174625" cy="290513"/>
            </a:xfrm>
            <a:custGeom>
              <a:rect b="b" l="l" r="r" t="t"/>
              <a:pathLst>
                <a:path extrusionOk="0" h="367" w="221">
                  <a:moveTo>
                    <a:pt x="0" y="367"/>
                  </a:moveTo>
                  <a:lnTo>
                    <a:pt x="0" y="307"/>
                  </a:lnTo>
                  <a:lnTo>
                    <a:pt x="134" y="149"/>
                  </a:lnTo>
                  <a:lnTo>
                    <a:pt x="134" y="149"/>
                  </a:lnTo>
                  <a:lnTo>
                    <a:pt x="143" y="138"/>
                  </a:lnTo>
                  <a:lnTo>
                    <a:pt x="149" y="128"/>
                  </a:lnTo>
                  <a:lnTo>
                    <a:pt x="152" y="117"/>
                  </a:lnTo>
                  <a:lnTo>
                    <a:pt x="154" y="104"/>
                  </a:lnTo>
                  <a:lnTo>
                    <a:pt x="154" y="104"/>
                  </a:lnTo>
                  <a:lnTo>
                    <a:pt x="154" y="95"/>
                  </a:lnTo>
                  <a:lnTo>
                    <a:pt x="151" y="86"/>
                  </a:lnTo>
                  <a:lnTo>
                    <a:pt x="147" y="79"/>
                  </a:lnTo>
                  <a:lnTo>
                    <a:pt x="143" y="72"/>
                  </a:lnTo>
                  <a:lnTo>
                    <a:pt x="136" y="66"/>
                  </a:lnTo>
                  <a:lnTo>
                    <a:pt x="129" y="63"/>
                  </a:lnTo>
                  <a:lnTo>
                    <a:pt x="120" y="61"/>
                  </a:lnTo>
                  <a:lnTo>
                    <a:pt x="109" y="59"/>
                  </a:lnTo>
                  <a:lnTo>
                    <a:pt x="109" y="59"/>
                  </a:lnTo>
                  <a:lnTo>
                    <a:pt x="102" y="59"/>
                  </a:lnTo>
                  <a:lnTo>
                    <a:pt x="93" y="61"/>
                  </a:lnTo>
                  <a:lnTo>
                    <a:pt x="86" y="65"/>
                  </a:lnTo>
                  <a:lnTo>
                    <a:pt x="79" y="70"/>
                  </a:lnTo>
                  <a:lnTo>
                    <a:pt x="73" y="75"/>
                  </a:lnTo>
                  <a:lnTo>
                    <a:pt x="70" y="84"/>
                  </a:lnTo>
                  <a:lnTo>
                    <a:pt x="66" y="93"/>
                  </a:lnTo>
                  <a:lnTo>
                    <a:pt x="66" y="106"/>
                  </a:lnTo>
                  <a:lnTo>
                    <a:pt x="0" y="106"/>
                  </a:lnTo>
                  <a:lnTo>
                    <a:pt x="0" y="106"/>
                  </a:lnTo>
                  <a:lnTo>
                    <a:pt x="0" y="93"/>
                  </a:lnTo>
                  <a:lnTo>
                    <a:pt x="1" y="83"/>
                  </a:lnTo>
                  <a:lnTo>
                    <a:pt x="3" y="72"/>
                  </a:lnTo>
                  <a:lnTo>
                    <a:pt x="7" y="61"/>
                  </a:lnTo>
                  <a:lnTo>
                    <a:pt x="12" y="52"/>
                  </a:lnTo>
                  <a:lnTo>
                    <a:pt x="18" y="43"/>
                  </a:lnTo>
                  <a:lnTo>
                    <a:pt x="23" y="34"/>
                  </a:lnTo>
                  <a:lnTo>
                    <a:pt x="30" y="27"/>
                  </a:lnTo>
                  <a:lnTo>
                    <a:pt x="48" y="16"/>
                  </a:lnTo>
                  <a:lnTo>
                    <a:pt x="66" y="7"/>
                  </a:lnTo>
                  <a:lnTo>
                    <a:pt x="88" y="2"/>
                  </a:lnTo>
                  <a:lnTo>
                    <a:pt x="109" y="0"/>
                  </a:lnTo>
                  <a:lnTo>
                    <a:pt x="109" y="0"/>
                  </a:lnTo>
                  <a:lnTo>
                    <a:pt x="133" y="2"/>
                  </a:lnTo>
                  <a:lnTo>
                    <a:pt x="154" y="7"/>
                  </a:lnTo>
                  <a:lnTo>
                    <a:pt x="174" y="16"/>
                  </a:lnTo>
                  <a:lnTo>
                    <a:pt x="190" y="29"/>
                  </a:lnTo>
                  <a:lnTo>
                    <a:pt x="197" y="36"/>
                  </a:lnTo>
                  <a:lnTo>
                    <a:pt x="203" y="43"/>
                  </a:lnTo>
                  <a:lnTo>
                    <a:pt x="208" y="52"/>
                  </a:lnTo>
                  <a:lnTo>
                    <a:pt x="212" y="61"/>
                  </a:lnTo>
                  <a:lnTo>
                    <a:pt x="215" y="72"/>
                  </a:lnTo>
                  <a:lnTo>
                    <a:pt x="219" y="83"/>
                  </a:lnTo>
                  <a:lnTo>
                    <a:pt x="221" y="93"/>
                  </a:lnTo>
                  <a:lnTo>
                    <a:pt x="221" y="106"/>
                  </a:lnTo>
                  <a:lnTo>
                    <a:pt x="221" y="106"/>
                  </a:lnTo>
                  <a:lnTo>
                    <a:pt x="221" y="119"/>
                  </a:lnTo>
                  <a:lnTo>
                    <a:pt x="219" y="129"/>
                  </a:lnTo>
                  <a:lnTo>
                    <a:pt x="215" y="140"/>
                  </a:lnTo>
                  <a:lnTo>
                    <a:pt x="210" y="149"/>
                  </a:lnTo>
                  <a:lnTo>
                    <a:pt x="199" y="169"/>
                  </a:lnTo>
                  <a:lnTo>
                    <a:pt x="181" y="189"/>
                  </a:lnTo>
                  <a:lnTo>
                    <a:pt x="80" y="307"/>
                  </a:lnTo>
                  <a:lnTo>
                    <a:pt x="221" y="307"/>
                  </a:lnTo>
                  <a:lnTo>
                    <a:pt x="221" y="367"/>
                  </a:lnTo>
                  <a:lnTo>
                    <a:pt x="0" y="367"/>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3" name="Google Shape;63;p11"/>
            <p:cNvSpPr/>
            <p:nvPr/>
          </p:nvSpPr>
          <p:spPr>
            <a:xfrm>
              <a:off x="7119938" y="3878263"/>
              <a:ext cx="179388" cy="215900"/>
            </a:xfrm>
            <a:custGeom>
              <a:rect b="b" l="l" r="r" t="t"/>
              <a:pathLst>
                <a:path extrusionOk="0" h="273" w="226">
                  <a:moveTo>
                    <a:pt x="113" y="273"/>
                  </a:moveTo>
                  <a:lnTo>
                    <a:pt x="113" y="273"/>
                  </a:lnTo>
                  <a:lnTo>
                    <a:pt x="82" y="271"/>
                  </a:lnTo>
                  <a:lnTo>
                    <a:pt x="68" y="270"/>
                  </a:lnTo>
                  <a:lnTo>
                    <a:pt x="54" y="266"/>
                  </a:lnTo>
                  <a:lnTo>
                    <a:pt x="39" y="262"/>
                  </a:lnTo>
                  <a:lnTo>
                    <a:pt x="27" y="255"/>
                  </a:lnTo>
                  <a:lnTo>
                    <a:pt x="12" y="246"/>
                  </a:lnTo>
                  <a:lnTo>
                    <a:pt x="0" y="235"/>
                  </a:lnTo>
                  <a:lnTo>
                    <a:pt x="43" y="190"/>
                  </a:lnTo>
                  <a:lnTo>
                    <a:pt x="43" y="190"/>
                  </a:lnTo>
                  <a:lnTo>
                    <a:pt x="52" y="199"/>
                  </a:lnTo>
                  <a:lnTo>
                    <a:pt x="61" y="205"/>
                  </a:lnTo>
                  <a:lnTo>
                    <a:pt x="70" y="208"/>
                  </a:lnTo>
                  <a:lnTo>
                    <a:pt x="79" y="212"/>
                  </a:lnTo>
                  <a:lnTo>
                    <a:pt x="99" y="216"/>
                  </a:lnTo>
                  <a:lnTo>
                    <a:pt x="115" y="216"/>
                  </a:lnTo>
                  <a:lnTo>
                    <a:pt x="115" y="216"/>
                  </a:lnTo>
                  <a:lnTo>
                    <a:pt x="131" y="216"/>
                  </a:lnTo>
                  <a:lnTo>
                    <a:pt x="140" y="214"/>
                  </a:lnTo>
                  <a:lnTo>
                    <a:pt x="147" y="210"/>
                  </a:lnTo>
                  <a:lnTo>
                    <a:pt x="153" y="207"/>
                  </a:lnTo>
                  <a:lnTo>
                    <a:pt x="158" y="201"/>
                  </a:lnTo>
                  <a:lnTo>
                    <a:pt x="160" y="196"/>
                  </a:lnTo>
                  <a:lnTo>
                    <a:pt x="162" y="189"/>
                  </a:lnTo>
                  <a:lnTo>
                    <a:pt x="162" y="189"/>
                  </a:lnTo>
                  <a:lnTo>
                    <a:pt x="160" y="180"/>
                  </a:lnTo>
                  <a:lnTo>
                    <a:pt x="156" y="173"/>
                  </a:lnTo>
                  <a:lnTo>
                    <a:pt x="153" y="169"/>
                  </a:lnTo>
                  <a:lnTo>
                    <a:pt x="147" y="167"/>
                  </a:lnTo>
                  <a:lnTo>
                    <a:pt x="133" y="164"/>
                  </a:lnTo>
                  <a:lnTo>
                    <a:pt x="90" y="160"/>
                  </a:lnTo>
                  <a:lnTo>
                    <a:pt x="90" y="160"/>
                  </a:lnTo>
                  <a:lnTo>
                    <a:pt x="74" y="158"/>
                  </a:lnTo>
                  <a:lnTo>
                    <a:pt x="59" y="153"/>
                  </a:lnTo>
                  <a:lnTo>
                    <a:pt x="45" y="147"/>
                  </a:lnTo>
                  <a:lnTo>
                    <a:pt x="34" y="140"/>
                  </a:lnTo>
                  <a:lnTo>
                    <a:pt x="25" y="129"/>
                  </a:lnTo>
                  <a:lnTo>
                    <a:pt x="20" y="117"/>
                  </a:lnTo>
                  <a:lnTo>
                    <a:pt x="14" y="102"/>
                  </a:lnTo>
                  <a:lnTo>
                    <a:pt x="14" y="84"/>
                  </a:lnTo>
                  <a:lnTo>
                    <a:pt x="14" y="84"/>
                  </a:lnTo>
                  <a:lnTo>
                    <a:pt x="14" y="75"/>
                  </a:lnTo>
                  <a:lnTo>
                    <a:pt x="16" y="67"/>
                  </a:lnTo>
                  <a:lnTo>
                    <a:pt x="18" y="58"/>
                  </a:lnTo>
                  <a:lnTo>
                    <a:pt x="21" y="49"/>
                  </a:lnTo>
                  <a:lnTo>
                    <a:pt x="32" y="34"/>
                  </a:lnTo>
                  <a:lnTo>
                    <a:pt x="45" y="22"/>
                  </a:lnTo>
                  <a:lnTo>
                    <a:pt x="61" y="13"/>
                  </a:lnTo>
                  <a:lnTo>
                    <a:pt x="77" y="5"/>
                  </a:lnTo>
                  <a:lnTo>
                    <a:pt x="97" y="2"/>
                  </a:lnTo>
                  <a:lnTo>
                    <a:pt x="117" y="0"/>
                  </a:lnTo>
                  <a:lnTo>
                    <a:pt x="117" y="0"/>
                  </a:lnTo>
                  <a:lnTo>
                    <a:pt x="147" y="2"/>
                  </a:lnTo>
                  <a:lnTo>
                    <a:pt x="160" y="4"/>
                  </a:lnTo>
                  <a:lnTo>
                    <a:pt x="174" y="7"/>
                  </a:lnTo>
                  <a:lnTo>
                    <a:pt x="187" y="11"/>
                  </a:lnTo>
                  <a:lnTo>
                    <a:pt x="197" y="16"/>
                  </a:lnTo>
                  <a:lnTo>
                    <a:pt x="208" y="23"/>
                  </a:lnTo>
                  <a:lnTo>
                    <a:pt x="219" y="32"/>
                  </a:lnTo>
                  <a:lnTo>
                    <a:pt x="178" y="74"/>
                  </a:lnTo>
                  <a:lnTo>
                    <a:pt x="178" y="74"/>
                  </a:lnTo>
                  <a:lnTo>
                    <a:pt x="171" y="68"/>
                  </a:lnTo>
                  <a:lnTo>
                    <a:pt x="165" y="65"/>
                  </a:lnTo>
                  <a:lnTo>
                    <a:pt x="149" y="59"/>
                  </a:lnTo>
                  <a:lnTo>
                    <a:pt x="133" y="56"/>
                  </a:lnTo>
                  <a:lnTo>
                    <a:pt x="115" y="56"/>
                  </a:lnTo>
                  <a:lnTo>
                    <a:pt x="115" y="56"/>
                  </a:lnTo>
                  <a:lnTo>
                    <a:pt x="106" y="56"/>
                  </a:lnTo>
                  <a:lnTo>
                    <a:pt x="99" y="58"/>
                  </a:lnTo>
                  <a:lnTo>
                    <a:pt x="91" y="59"/>
                  </a:lnTo>
                  <a:lnTo>
                    <a:pt x="86" y="63"/>
                  </a:lnTo>
                  <a:lnTo>
                    <a:pt x="82" y="67"/>
                  </a:lnTo>
                  <a:lnTo>
                    <a:pt x="81" y="72"/>
                  </a:lnTo>
                  <a:lnTo>
                    <a:pt x="79" y="75"/>
                  </a:lnTo>
                  <a:lnTo>
                    <a:pt x="77" y="81"/>
                  </a:lnTo>
                  <a:lnTo>
                    <a:pt x="77" y="81"/>
                  </a:lnTo>
                  <a:lnTo>
                    <a:pt x="79" y="90"/>
                  </a:lnTo>
                  <a:lnTo>
                    <a:pt x="84" y="97"/>
                  </a:lnTo>
                  <a:lnTo>
                    <a:pt x="93" y="101"/>
                  </a:lnTo>
                  <a:lnTo>
                    <a:pt x="106" y="104"/>
                  </a:lnTo>
                  <a:lnTo>
                    <a:pt x="147" y="108"/>
                  </a:lnTo>
                  <a:lnTo>
                    <a:pt x="147" y="108"/>
                  </a:lnTo>
                  <a:lnTo>
                    <a:pt x="165" y="111"/>
                  </a:lnTo>
                  <a:lnTo>
                    <a:pt x="181" y="115"/>
                  </a:lnTo>
                  <a:lnTo>
                    <a:pt x="196" y="122"/>
                  </a:lnTo>
                  <a:lnTo>
                    <a:pt x="206" y="131"/>
                  </a:lnTo>
                  <a:lnTo>
                    <a:pt x="215" y="142"/>
                  </a:lnTo>
                  <a:lnTo>
                    <a:pt x="221" y="156"/>
                  </a:lnTo>
                  <a:lnTo>
                    <a:pt x="226" y="171"/>
                  </a:lnTo>
                  <a:lnTo>
                    <a:pt x="226" y="187"/>
                  </a:lnTo>
                  <a:lnTo>
                    <a:pt x="226" y="187"/>
                  </a:lnTo>
                  <a:lnTo>
                    <a:pt x="226" y="198"/>
                  </a:lnTo>
                  <a:lnTo>
                    <a:pt x="224" y="207"/>
                  </a:lnTo>
                  <a:lnTo>
                    <a:pt x="221" y="216"/>
                  </a:lnTo>
                  <a:lnTo>
                    <a:pt x="217" y="225"/>
                  </a:lnTo>
                  <a:lnTo>
                    <a:pt x="214" y="232"/>
                  </a:lnTo>
                  <a:lnTo>
                    <a:pt x="208" y="239"/>
                  </a:lnTo>
                  <a:lnTo>
                    <a:pt x="194" y="252"/>
                  </a:lnTo>
                  <a:lnTo>
                    <a:pt x="178" y="261"/>
                  </a:lnTo>
                  <a:lnTo>
                    <a:pt x="158" y="268"/>
                  </a:lnTo>
                  <a:lnTo>
                    <a:pt x="136" y="271"/>
                  </a:lnTo>
                  <a:lnTo>
                    <a:pt x="113" y="273"/>
                  </a:lnTo>
                  <a:lnTo>
                    <a:pt x="113" y="273"/>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4" name="Google Shape;64;p11"/>
            <p:cNvSpPr/>
            <p:nvPr/>
          </p:nvSpPr>
          <p:spPr>
            <a:xfrm>
              <a:off x="7334251" y="3878263"/>
              <a:ext cx="163513" cy="215900"/>
            </a:xfrm>
            <a:custGeom>
              <a:rect b="b" l="l" r="r" t="t"/>
              <a:pathLst>
                <a:path extrusionOk="0" h="273" w="207">
                  <a:moveTo>
                    <a:pt x="119" y="273"/>
                  </a:moveTo>
                  <a:lnTo>
                    <a:pt x="119" y="273"/>
                  </a:lnTo>
                  <a:lnTo>
                    <a:pt x="99" y="271"/>
                  </a:lnTo>
                  <a:lnTo>
                    <a:pt x="78" y="268"/>
                  </a:lnTo>
                  <a:lnTo>
                    <a:pt x="69" y="264"/>
                  </a:lnTo>
                  <a:lnTo>
                    <a:pt x="58" y="259"/>
                  </a:lnTo>
                  <a:lnTo>
                    <a:pt x="49" y="253"/>
                  </a:lnTo>
                  <a:lnTo>
                    <a:pt x="40" y="246"/>
                  </a:lnTo>
                  <a:lnTo>
                    <a:pt x="31" y="237"/>
                  </a:lnTo>
                  <a:lnTo>
                    <a:pt x="24" y="226"/>
                  </a:lnTo>
                  <a:lnTo>
                    <a:pt x="16" y="216"/>
                  </a:lnTo>
                  <a:lnTo>
                    <a:pt x="11" y="203"/>
                  </a:lnTo>
                  <a:lnTo>
                    <a:pt x="8" y="189"/>
                  </a:lnTo>
                  <a:lnTo>
                    <a:pt x="4" y="174"/>
                  </a:lnTo>
                  <a:lnTo>
                    <a:pt x="0" y="156"/>
                  </a:lnTo>
                  <a:lnTo>
                    <a:pt x="0" y="137"/>
                  </a:lnTo>
                  <a:lnTo>
                    <a:pt x="0" y="137"/>
                  </a:lnTo>
                  <a:lnTo>
                    <a:pt x="0" y="117"/>
                  </a:lnTo>
                  <a:lnTo>
                    <a:pt x="4" y="99"/>
                  </a:lnTo>
                  <a:lnTo>
                    <a:pt x="8" y="84"/>
                  </a:lnTo>
                  <a:lnTo>
                    <a:pt x="11" y="70"/>
                  </a:lnTo>
                  <a:lnTo>
                    <a:pt x="16" y="58"/>
                  </a:lnTo>
                  <a:lnTo>
                    <a:pt x="24" y="47"/>
                  </a:lnTo>
                  <a:lnTo>
                    <a:pt x="31" y="36"/>
                  </a:lnTo>
                  <a:lnTo>
                    <a:pt x="40" y="29"/>
                  </a:lnTo>
                  <a:lnTo>
                    <a:pt x="49" y="22"/>
                  </a:lnTo>
                  <a:lnTo>
                    <a:pt x="58" y="14"/>
                  </a:lnTo>
                  <a:lnTo>
                    <a:pt x="69" y="11"/>
                  </a:lnTo>
                  <a:lnTo>
                    <a:pt x="78" y="7"/>
                  </a:lnTo>
                  <a:lnTo>
                    <a:pt x="99" y="2"/>
                  </a:lnTo>
                  <a:lnTo>
                    <a:pt x="119" y="0"/>
                  </a:lnTo>
                  <a:lnTo>
                    <a:pt x="119" y="0"/>
                  </a:lnTo>
                  <a:lnTo>
                    <a:pt x="133" y="0"/>
                  </a:lnTo>
                  <a:lnTo>
                    <a:pt x="146" y="2"/>
                  </a:lnTo>
                  <a:lnTo>
                    <a:pt x="157" y="5"/>
                  </a:lnTo>
                  <a:lnTo>
                    <a:pt x="169" y="9"/>
                  </a:lnTo>
                  <a:lnTo>
                    <a:pt x="180" y="14"/>
                  </a:lnTo>
                  <a:lnTo>
                    <a:pt x="189" y="20"/>
                  </a:lnTo>
                  <a:lnTo>
                    <a:pt x="198" y="27"/>
                  </a:lnTo>
                  <a:lnTo>
                    <a:pt x="207" y="36"/>
                  </a:lnTo>
                  <a:lnTo>
                    <a:pt x="162" y="81"/>
                  </a:lnTo>
                  <a:lnTo>
                    <a:pt x="162" y="81"/>
                  </a:lnTo>
                  <a:lnTo>
                    <a:pt x="153" y="72"/>
                  </a:lnTo>
                  <a:lnTo>
                    <a:pt x="142" y="65"/>
                  </a:lnTo>
                  <a:lnTo>
                    <a:pt x="131" y="61"/>
                  </a:lnTo>
                  <a:lnTo>
                    <a:pt x="119" y="59"/>
                  </a:lnTo>
                  <a:lnTo>
                    <a:pt x="119" y="59"/>
                  </a:lnTo>
                  <a:lnTo>
                    <a:pt x="108" y="61"/>
                  </a:lnTo>
                  <a:lnTo>
                    <a:pt x="99" y="65"/>
                  </a:lnTo>
                  <a:lnTo>
                    <a:pt x="90" y="70"/>
                  </a:lnTo>
                  <a:lnTo>
                    <a:pt x="81" y="77"/>
                  </a:lnTo>
                  <a:lnTo>
                    <a:pt x="81" y="77"/>
                  </a:lnTo>
                  <a:lnTo>
                    <a:pt x="76" y="88"/>
                  </a:lnTo>
                  <a:lnTo>
                    <a:pt x="70" y="101"/>
                  </a:lnTo>
                  <a:lnTo>
                    <a:pt x="67" y="117"/>
                  </a:lnTo>
                  <a:lnTo>
                    <a:pt x="67" y="137"/>
                  </a:lnTo>
                  <a:lnTo>
                    <a:pt x="67" y="137"/>
                  </a:lnTo>
                  <a:lnTo>
                    <a:pt x="67" y="156"/>
                  </a:lnTo>
                  <a:lnTo>
                    <a:pt x="70" y="173"/>
                  </a:lnTo>
                  <a:lnTo>
                    <a:pt x="76" y="185"/>
                  </a:lnTo>
                  <a:lnTo>
                    <a:pt x="81" y="196"/>
                  </a:lnTo>
                  <a:lnTo>
                    <a:pt x="81" y="196"/>
                  </a:lnTo>
                  <a:lnTo>
                    <a:pt x="90" y="203"/>
                  </a:lnTo>
                  <a:lnTo>
                    <a:pt x="99" y="208"/>
                  </a:lnTo>
                  <a:lnTo>
                    <a:pt x="108" y="212"/>
                  </a:lnTo>
                  <a:lnTo>
                    <a:pt x="119" y="214"/>
                  </a:lnTo>
                  <a:lnTo>
                    <a:pt x="119" y="214"/>
                  </a:lnTo>
                  <a:lnTo>
                    <a:pt x="131" y="212"/>
                  </a:lnTo>
                  <a:lnTo>
                    <a:pt x="142" y="208"/>
                  </a:lnTo>
                  <a:lnTo>
                    <a:pt x="153" y="201"/>
                  </a:lnTo>
                  <a:lnTo>
                    <a:pt x="162" y="192"/>
                  </a:lnTo>
                  <a:lnTo>
                    <a:pt x="207" y="237"/>
                  </a:lnTo>
                  <a:lnTo>
                    <a:pt x="207" y="237"/>
                  </a:lnTo>
                  <a:lnTo>
                    <a:pt x="198" y="246"/>
                  </a:lnTo>
                  <a:lnTo>
                    <a:pt x="189" y="253"/>
                  </a:lnTo>
                  <a:lnTo>
                    <a:pt x="180" y="259"/>
                  </a:lnTo>
                  <a:lnTo>
                    <a:pt x="169" y="264"/>
                  </a:lnTo>
                  <a:lnTo>
                    <a:pt x="157" y="268"/>
                  </a:lnTo>
                  <a:lnTo>
                    <a:pt x="146" y="271"/>
                  </a:lnTo>
                  <a:lnTo>
                    <a:pt x="133" y="273"/>
                  </a:lnTo>
                  <a:lnTo>
                    <a:pt x="119" y="273"/>
                  </a:lnTo>
                  <a:lnTo>
                    <a:pt x="119" y="273"/>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5" name="Google Shape;65;p11"/>
            <p:cNvSpPr/>
            <p:nvPr/>
          </p:nvSpPr>
          <p:spPr>
            <a:xfrm>
              <a:off x="7537451" y="4032250"/>
              <a:ext cx="60325" cy="58738"/>
            </a:xfrm>
            <a:prstGeom prst="rect">
              <a:avLst/>
            </a:pr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6" name="Google Shape;66;p11"/>
            <p:cNvSpPr/>
            <p:nvPr/>
          </p:nvSpPr>
          <p:spPr>
            <a:xfrm>
              <a:off x="7634288" y="3878263"/>
              <a:ext cx="179388" cy="215900"/>
            </a:xfrm>
            <a:custGeom>
              <a:rect b="b" l="l" r="r" t="t"/>
              <a:pathLst>
                <a:path extrusionOk="0" h="273" w="227">
                  <a:moveTo>
                    <a:pt x="114" y="273"/>
                  </a:moveTo>
                  <a:lnTo>
                    <a:pt x="114" y="273"/>
                  </a:lnTo>
                  <a:lnTo>
                    <a:pt x="83" y="271"/>
                  </a:lnTo>
                  <a:lnTo>
                    <a:pt x="69" y="270"/>
                  </a:lnTo>
                  <a:lnTo>
                    <a:pt x="54" y="266"/>
                  </a:lnTo>
                  <a:lnTo>
                    <a:pt x="40" y="262"/>
                  </a:lnTo>
                  <a:lnTo>
                    <a:pt x="27" y="255"/>
                  </a:lnTo>
                  <a:lnTo>
                    <a:pt x="13" y="246"/>
                  </a:lnTo>
                  <a:lnTo>
                    <a:pt x="0" y="235"/>
                  </a:lnTo>
                  <a:lnTo>
                    <a:pt x="43" y="190"/>
                  </a:lnTo>
                  <a:lnTo>
                    <a:pt x="43" y="190"/>
                  </a:lnTo>
                  <a:lnTo>
                    <a:pt x="52" y="199"/>
                  </a:lnTo>
                  <a:lnTo>
                    <a:pt x="61" y="205"/>
                  </a:lnTo>
                  <a:lnTo>
                    <a:pt x="70" y="208"/>
                  </a:lnTo>
                  <a:lnTo>
                    <a:pt x="79" y="212"/>
                  </a:lnTo>
                  <a:lnTo>
                    <a:pt x="97" y="216"/>
                  </a:lnTo>
                  <a:lnTo>
                    <a:pt x="115" y="216"/>
                  </a:lnTo>
                  <a:lnTo>
                    <a:pt x="115" y="216"/>
                  </a:lnTo>
                  <a:lnTo>
                    <a:pt x="132" y="216"/>
                  </a:lnTo>
                  <a:lnTo>
                    <a:pt x="140" y="214"/>
                  </a:lnTo>
                  <a:lnTo>
                    <a:pt x="148" y="210"/>
                  </a:lnTo>
                  <a:lnTo>
                    <a:pt x="153" y="207"/>
                  </a:lnTo>
                  <a:lnTo>
                    <a:pt x="158" y="201"/>
                  </a:lnTo>
                  <a:lnTo>
                    <a:pt x="160" y="196"/>
                  </a:lnTo>
                  <a:lnTo>
                    <a:pt x="162" y="189"/>
                  </a:lnTo>
                  <a:lnTo>
                    <a:pt x="162" y="189"/>
                  </a:lnTo>
                  <a:lnTo>
                    <a:pt x="160" y="180"/>
                  </a:lnTo>
                  <a:lnTo>
                    <a:pt x="157" y="173"/>
                  </a:lnTo>
                  <a:lnTo>
                    <a:pt x="153" y="169"/>
                  </a:lnTo>
                  <a:lnTo>
                    <a:pt x="148" y="167"/>
                  </a:lnTo>
                  <a:lnTo>
                    <a:pt x="133" y="164"/>
                  </a:lnTo>
                  <a:lnTo>
                    <a:pt x="90" y="160"/>
                  </a:lnTo>
                  <a:lnTo>
                    <a:pt x="90" y="160"/>
                  </a:lnTo>
                  <a:lnTo>
                    <a:pt x="74" y="158"/>
                  </a:lnTo>
                  <a:lnTo>
                    <a:pt x="60" y="153"/>
                  </a:lnTo>
                  <a:lnTo>
                    <a:pt x="45" y="147"/>
                  </a:lnTo>
                  <a:lnTo>
                    <a:pt x="34" y="140"/>
                  </a:lnTo>
                  <a:lnTo>
                    <a:pt x="26" y="129"/>
                  </a:lnTo>
                  <a:lnTo>
                    <a:pt x="20" y="117"/>
                  </a:lnTo>
                  <a:lnTo>
                    <a:pt x="15" y="102"/>
                  </a:lnTo>
                  <a:lnTo>
                    <a:pt x="15" y="84"/>
                  </a:lnTo>
                  <a:lnTo>
                    <a:pt x="15" y="84"/>
                  </a:lnTo>
                  <a:lnTo>
                    <a:pt x="15" y="75"/>
                  </a:lnTo>
                  <a:lnTo>
                    <a:pt x="17" y="67"/>
                  </a:lnTo>
                  <a:lnTo>
                    <a:pt x="18" y="58"/>
                  </a:lnTo>
                  <a:lnTo>
                    <a:pt x="22" y="49"/>
                  </a:lnTo>
                  <a:lnTo>
                    <a:pt x="33" y="34"/>
                  </a:lnTo>
                  <a:lnTo>
                    <a:pt x="45" y="22"/>
                  </a:lnTo>
                  <a:lnTo>
                    <a:pt x="61" y="13"/>
                  </a:lnTo>
                  <a:lnTo>
                    <a:pt x="78" y="5"/>
                  </a:lnTo>
                  <a:lnTo>
                    <a:pt x="97" y="2"/>
                  </a:lnTo>
                  <a:lnTo>
                    <a:pt x="117" y="0"/>
                  </a:lnTo>
                  <a:lnTo>
                    <a:pt x="117" y="0"/>
                  </a:lnTo>
                  <a:lnTo>
                    <a:pt x="148" y="2"/>
                  </a:lnTo>
                  <a:lnTo>
                    <a:pt x="160" y="4"/>
                  </a:lnTo>
                  <a:lnTo>
                    <a:pt x="175" y="7"/>
                  </a:lnTo>
                  <a:lnTo>
                    <a:pt x="187" y="11"/>
                  </a:lnTo>
                  <a:lnTo>
                    <a:pt x="198" y="16"/>
                  </a:lnTo>
                  <a:lnTo>
                    <a:pt x="209" y="23"/>
                  </a:lnTo>
                  <a:lnTo>
                    <a:pt x="220" y="32"/>
                  </a:lnTo>
                  <a:lnTo>
                    <a:pt x="178" y="74"/>
                  </a:lnTo>
                  <a:lnTo>
                    <a:pt x="178" y="74"/>
                  </a:lnTo>
                  <a:lnTo>
                    <a:pt x="171" y="68"/>
                  </a:lnTo>
                  <a:lnTo>
                    <a:pt x="166" y="65"/>
                  </a:lnTo>
                  <a:lnTo>
                    <a:pt x="149" y="59"/>
                  </a:lnTo>
                  <a:lnTo>
                    <a:pt x="133" y="56"/>
                  </a:lnTo>
                  <a:lnTo>
                    <a:pt x="115" y="56"/>
                  </a:lnTo>
                  <a:lnTo>
                    <a:pt x="115" y="56"/>
                  </a:lnTo>
                  <a:lnTo>
                    <a:pt x="106" y="56"/>
                  </a:lnTo>
                  <a:lnTo>
                    <a:pt x="99" y="58"/>
                  </a:lnTo>
                  <a:lnTo>
                    <a:pt x="92" y="59"/>
                  </a:lnTo>
                  <a:lnTo>
                    <a:pt x="87" y="63"/>
                  </a:lnTo>
                  <a:lnTo>
                    <a:pt x="83" y="67"/>
                  </a:lnTo>
                  <a:lnTo>
                    <a:pt x="79" y="72"/>
                  </a:lnTo>
                  <a:lnTo>
                    <a:pt x="79" y="75"/>
                  </a:lnTo>
                  <a:lnTo>
                    <a:pt x="78" y="81"/>
                  </a:lnTo>
                  <a:lnTo>
                    <a:pt x="78" y="81"/>
                  </a:lnTo>
                  <a:lnTo>
                    <a:pt x="79" y="90"/>
                  </a:lnTo>
                  <a:lnTo>
                    <a:pt x="85" y="97"/>
                  </a:lnTo>
                  <a:lnTo>
                    <a:pt x="94" y="101"/>
                  </a:lnTo>
                  <a:lnTo>
                    <a:pt x="106" y="104"/>
                  </a:lnTo>
                  <a:lnTo>
                    <a:pt x="148" y="108"/>
                  </a:lnTo>
                  <a:lnTo>
                    <a:pt x="148" y="108"/>
                  </a:lnTo>
                  <a:lnTo>
                    <a:pt x="166" y="111"/>
                  </a:lnTo>
                  <a:lnTo>
                    <a:pt x="182" y="115"/>
                  </a:lnTo>
                  <a:lnTo>
                    <a:pt x="196" y="122"/>
                  </a:lnTo>
                  <a:lnTo>
                    <a:pt x="207" y="131"/>
                  </a:lnTo>
                  <a:lnTo>
                    <a:pt x="216" y="142"/>
                  </a:lnTo>
                  <a:lnTo>
                    <a:pt x="221" y="156"/>
                  </a:lnTo>
                  <a:lnTo>
                    <a:pt x="227" y="171"/>
                  </a:lnTo>
                  <a:lnTo>
                    <a:pt x="227" y="187"/>
                  </a:lnTo>
                  <a:lnTo>
                    <a:pt x="227" y="187"/>
                  </a:lnTo>
                  <a:lnTo>
                    <a:pt x="227" y="198"/>
                  </a:lnTo>
                  <a:lnTo>
                    <a:pt x="225" y="207"/>
                  </a:lnTo>
                  <a:lnTo>
                    <a:pt x="221" y="216"/>
                  </a:lnTo>
                  <a:lnTo>
                    <a:pt x="218" y="225"/>
                  </a:lnTo>
                  <a:lnTo>
                    <a:pt x="214" y="232"/>
                  </a:lnTo>
                  <a:lnTo>
                    <a:pt x="209" y="239"/>
                  </a:lnTo>
                  <a:lnTo>
                    <a:pt x="194" y="252"/>
                  </a:lnTo>
                  <a:lnTo>
                    <a:pt x="178" y="261"/>
                  </a:lnTo>
                  <a:lnTo>
                    <a:pt x="158" y="268"/>
                  </a:lnTo>
                  <a:lnTo>
                    <a:pt x="137" y="271"/>
                  </a:lnTo>
                  <a:lnTo>
                    <a:pt x="114" y="273"/>
                  </a:lnTo>
                  <a:lnTo>
                    <a:pt x="114" y="273"/>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7" name="Google Shape;67;p11"/>
            <p:cNvSpPr/>
            <p:nvPr/>
          </p:nvSpPr>
          <p:spPr>
            <a:xfrm>
              <a:off x="7848601" y="3878263"/>
              <a:ext cx="184150" cy="215900"/>
            </a:xfrm>
            <a:custGeom>
              <a:rect b="b" l="l" r="r" t="t"/>
              <a:pathLst>
                <a:path extrusionOk="0" h="273" w="232">
                  <a:moveTo>
                    <a:pt x="65" y="158"/>
                  </a:moveTo>
                  <a:lnTo>
                    <a:pt x="65" y="158"/>
                  </a:lnTo>
                  <a:lnTo>
                    <a:pt x="66" y="171"/>
                  </a:lnTo>
                  <a:lnTo>
                    <a:pt x="68" y="182"/>
                  </a:lnTo>
                  <a:lnTo>
                    <a:pt x="73" y="192"/>
                  </a:lnTo>
                  <a:lnTo>
                    <a:pt x="81" y="199"/>
                  </a:lnTo>
                  <a:lnTo>
                    <a:pt x="88" y="207"/>
                  </a:lnTo>
                  <a:lnTo>
                    <a:pt x="99" y="212"/>
                  </a:lnTo>
                  <a:lnTo>
                    <a:pt x="109" y="216"/>
                  </a:lnTo>
                  <a:lnTo>
                    <a:pt x="124" y="217"/>
                  </a:lnTo>
                  <a:lnTo>
                    <a:pt x="124" y="217"/>
                  </a:lnTo>
                  <a:lnTo>
                    <a:pt x="144" y="216"/>
                  </a:lnTo>
                  <a:lnTo>
                    <a:pt x="158" y="210"/>
                  </a:lnTo>
                  <a:lnTo>
                    <a:pt x="172" y="203"/>
                  </a:lnTo>
                  <a:lnTo>
                    <a:pt x="185" y="192"/>
                  </a:lnTo>
                  <a:lnTo>
                    <a:pt x="224" y="232"/>
                  </a:lnTo>
                  <a:lnTo>
                    <a:pt x="224" y="232"/>
                  </a:lnTo>
                  <a:lnTo>
                    <a:pt x="214" y="241"/>
                  </a:lnTo>
                  <a:lnTo>
                    <a:pt x="205" y="250"/>
                  </a:lnTo>
                  <a:lnTo>
                    <a:pt x="194" y="257"/>
                  </a:lnTo>
                  <a:lnTo>
                    <a:pt x="181" y="262"/>
                  </a:lnTo>
                  <a:lnTo>
                    <a:pt x="169" y="268"/>
                  </a:lnTo>
                  <a:lnTo>
                    <a:pt x="156" y="271"/>
                  </a:lnTo>
                  <a:lnTo>
                    <a:pt x="140" y="273"/>
                  </a:lnTo>
                  <a:lnTo>
                    <a:pt x="124" y="273"/>
                  </a:lnTo>
                  <a:lnTo>
                    <a:pt x="124" y="273"/>
                  </a:lnTo>
                  <a:lnTo>
                    <a:pt x="100" y="271"/>
                  </a:lnTo>
                  <a:lnTo>
                    <a:pt x="77" y="268"/>
                  </a:lnTo>
                  <a:lnTo>
                    <a:pt x="66" y="264"/>
                  </a:lnTo>
                  <a:lnTo>
                    <a:pt x="56" y="259"/>
                  </a:lnTo>
                  <a:lnTo>
                    <a:pt x="47" y="253"/>
                  </a:lnTo>
                  <a:lnTo>
                    <a:pt x="38" y="246"/>
                  </a:lnTo>
                  <a:lnTo>
                    <a:pt x="30" y="237"/>
                  </a:lnTo>
                  <a:lnTo>
                    <a:pt x="21" y="226"/>
                  </a:lnTo>
                  <a:lnTo>
                    <a:pt x="16" y="216"/>
                  </a:lnTo>
                  <a:lnTo>
                    <a:pt x="11" y="203"/>
                  </a:lnTo>
                  <a:lnTo>
                    <a:pt x="5" y="189"/>
                  </a:lnTo>
                  <a:lnTo>
                    <a:pt x="2" y="174"/>
                  </a:lnTo>
                  <a:lnTo>
                    <a:pt x="0" y="156"/>
                  </a:lnTo>
                  <a:lnTo>
                    <a:pt x="0" y="137"/>
                  </a:lnTo>
                  <a:lnTo>
                    <a:pt x="0" y="137"/>
                  </a:lnTo>
                  <a:lnTo>
                    <a:pt x="0" y="120"/>
                  </a:lnTo>
                  <a:lnTo>
                    <a:pt x="2" y="106"/>
                  </a:lnTo>
                  <a:lnTo>
                    <a:pt x="5" y="92"/>
                  </a:lnTo>
                  <a:lnTo>
                    <a:pt x="9" y="79"/>
                  </a:lnTo>
                  <a:lnTo>
                    <a:pt x="12" y="67"/>
                  </a:lnTo>
                  <a:lnTo>
                    <a:pt x="18" y="56"/>
                  </a:lnTo>
                  <a:lnTo>
                    <a:pt x="25" y="45"/>
                  </a:lnTo>
                  <a:lnTo>
                    <a:pt x="32" y="36"/>
                  </a:lnTo>
                  <a:lnTo>
                    <a:pt x="39" y="27"/>
                  </a:lnTo>
                  <a:lnTo>
                    <a:pt x="48" y="20"/>
                  </a:lnTo>
                  <a:lnTo>
                    <a:pt x="59" y="14"/>
                  </a:lnTo>
                  <a:lnTo>
                    <a:pt x="68" y="9"/>
                  </a:lnTo>
                  <a:lnTo>
                    <a:pt x="79" y="5"/>
                  </a:lnTo>
                  <a:lnTo>
                    <a:pt x="91" y="2"/>
                  </a:lnTo>
                  <a:lnTo>
                    <a:pt x="104" y="0"/>
                  </a:lnTo>
                  <a:lnTo>
                    <a:pt x="117" y="0"/>
                  </a:lnTo>
                  <a:lnTo>
                    <a:pt x="117" y="0"/>
                  </a:lnTo>
                  <a:lnTo>
                    <a:pt x="129" y="0"/>
                  </a:lnTo>
                  <a:lnTo>
                    <a:pt x="142" y="2"/>
                  </a:lnTo>
                  <a:lnTo>
                    <a:pt x="154" y="5"/>
                  </a:lnTo>
                  <a:lnTo>
                    <a:pt x="165" y="9"/>
                  </a:lnTo>
                  <a:lnTo>
                    <a:pt x="176" y="14"/>
                  </a:lnTo>
                  <a:lnTo>
                    <a:pt x="185" y="22"/>
                  </a:lnTo>
                  <a:lnTo>
                    <a:pt x="194" y="29"/>
                  </a:lnTo>
                  <a:lnTo>
                    <a:pt x="201" y="36"/>
                  </a:lnTo>
                  <a:lnTo>
                    <a:pt x="208" y="45"/>
                  </a:lnTo>
                  <a:lnTo>
                    <a:pt x="215" y="56"/>
                  </a:lnTo>
                  <a:lnTo>
                    <a:pt x="221" y="67"/>
                  </a:lnTo>
                  <a:lnTo>
                    <a:pt x="224" y="77"/>
                  </a:lnTo>
                  <a:lnTo>
                    <a:pt x="230" y="102"/>
                  </a:lnTo>
                  <a:lnTo>
                    <a:pt x="232" y="129"/>
                  </a:lnTo>
                  <a:lnTo>
                    <a:pt x="232" y="158"/>
                  </a:lnTo>
                  <a:lnTo>
                    <a:pt x="65" y="158"/>
                  </a:lnTo>
                  <a:close/>
                  <a:moveTo>
                    <a:pt x="160" y="83"/>
                  </a:moveTo>
                  <a:lnTo>
                    <a:pt x="160" y="83"/>
                  </a:lnTo>
                  <a:lnTo>
                    <a:pt x="154" y="72"/>
                  </a:lnTo>
                  <a:lnTo>
                    <a:pt x="144" y="63"/>
                  </a:lnTo>
                  <a:lnTo>
                    <a:pt x="138" y="59"/>
                  </a:lnTo>
                  <a:lnTo>
                    <a:pt x="131" y="58"/>
                  </a:lnTo>
                  <a:lnTo>
                    <a:pt x="124" y="56"/>
                  </a:lnTo>
                  <a:lnTo>
                    <a:pt x="117" y="56"/>
                  </a:lnTo>
                  <a:lnTo>
                    <a:pt x="117" y="56"/>
                  </a:lnTo>
                  <a:lnTo>
                    <a:pt x="108" y="56"/>
                  </a:lnTo>
                  <a:lnTo>
                    <a:pt x="100" y="58"/>
                  </a:lnTo>
                  <a:lnTo>
                    <a:pt x="93" y="59"/>
                  </a:lnTo>
                  <a:lnTo>
                    <a:pt x="88" y="63"/>
                  </a:lnTo>
                  <a:lnTo>
                    <a:pt x="79" y="72"/>
                  </a:lnTo>
                  <a:lnTo>
                    <a:pt x="72" y="83"/>
                  </a:lnTo>
                  <a:lnTo>
                    <a:pt x="72" y="83"/>
                  </a:lnTo>
                  <a:lnTo>
                    <a:pt x="66" y="97"/>
                  </a:lnTo>
                  <a:lnTo>
                    <a:pt x="65" y="111"/>
                  </a:lnTo>
                  <a:lnTo>
                    <a:pt x="167" y="111"/>
                  </a:lnTo>
                  <a:lnTo>
                    <a:pt x="167" y="111"/>
                  </a:lnTo>
                  <a:lnTo>
                    <a:pt x="165" y="97"/>
                  </a:lnTo>
                  <a:lnTo>
                    <a:pt x="160" y="83"/>
                  </a:lnTo>
                  <a:lnTo>
                    <a:pt x="160" y="83"/>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8" name="Google Shape;68;p11"/>
            <p:cNvSpPr/>
            <p:nvPr/>
          </p:nvSpPr>
          <p:spPr>
            <a:xfrm>
              <a:off x="8081963" y="3878263"/>
              <a:ext cx="176213" cy="212725"/>
            </a:xfrm>
            <a:custGeom>
              <a:rect b="b" l="l" r="r" t="t"/>
              <a:pathLst>
                <a:path extrusionOk="0" h="270" w="221">
                  <a:moveTo>
                    <a:pt x="155" y="270"/>
                  </a:moveTo>
                  <a:lnTo>
                    <a:pt x="155" y="110"/>
                  </a:lnTo>
                  <a:lnTo>
                    <a:pt x="155" y="110"/>
                  </a:lnTo>
                  <a:lnTo>
                    <a:pt x="153" y="97"/>
                  </a:lnTo>
                  <a:lnTo>
                    <a:pt x="151" y="86"/>
                  </a:lnTo>
                  <a:lnTo>
                    <a:pt x="146" y="77"/>
                  </a:lnTo>
                  <a:lnTo>
                    <a:pt x="141" y="70"/>
                  </a:lnTo>
                  <a:lnTo>
                    <a:pt x="133" y="67"/>
                  </a:lnTo>
                  <a:lnTo>
                    <a:pt x="126" y="63"/>
                  </a:lnTo>
                  <a:lnTo>
                    <a:pt x="119" y="61"/>
                  </a:lnTo>
                  <a:lnTo>
                    <a:pt x="110" y="59"/>
                  </a:lnTo>
                  <a:lnTo>
                    <a:pt x="110" y="59"/>
                  </a:lnTo>
                  <a:lnTo>
                    <a:pt x="103" y="61"/>
                  </a:lnTo>
                  <a:lnTo>
                    <a:pt x="96" y="63"/>
                  </a:lnTo>
                  <a:lnTo>
                    <a:pt x="87" y="67"/>
                  </a:lnTo>
                  <a:lnTo>
                    <a:pt x="81" y="70"/>
                  </a:lnTo>
                  <a:lnTo>
                    <a:pt x="74" y="77"/>
                  </a:lnTo>
                  <a:lnTo>
                    <a:pt x="71" y="86"/>
                  </a:lnTo>
                  <a:lnTo>
                    <a:pt x="67" y="97"/>
                  </a:lnTo>
                  <a:lnTo>
                    <a:pt x="67" y="110"/>
                  </a:lnTo>
                  <a:lnTo>
                    <a:pt x="67" y="270"/>
                  </a:lnTo>
                  <a:lnTo>
                    <a:pt x="0" y="270"/>
                  </a:lnTo>
                  <a:lnTo>
                    <a:pt x="0" y="4"/>
                  </a:lnTo>
                  <a:lnTo>
                    <a:pt x="65" y="4"/>
                  </a:lnTo>
                  <a:lnTo>
                    <a:pt x="65" y="29"/>
                  </a:lnTo>
                  <a:lnTo>
                    <a:pt x="65" y="29"/>
                  </a:lnTo>
                  <a:lnTo>
                    <a:pt x="79" y="16"/>
                  </a:lnTo>
                  <a:lnTo>
                    <a:pt x="96" y="7"/>
                  </a:lnTo>
                  <a:lnTo>
                    <a:pt x="114" y="2"/>
                  </a:lnTo>
                  <a:lnTo>
                    <a:pt x="132" y="0"/>
                  </a:lnTo>
                  <a:lnTo>
                    <a:pt x="132" y="0"/>
                  </a:lnTo>
                  <a:lnTo>
                    <a:pt x="150" y="2"/>
                  </a:lnTo>
                  <a:lnTo>
                    <a:pt x="168" y="7"/>
                  </a:lnTo>
                  <a:lnTo>
                    <a:pt x="182" y="14"/>
                  </a:lnTo>
                  <a:lnTo>
                    <a:pt x="194" y="23"/>
                  </a:lnTo>
                  <a:lnTo>
                    <a:pt x="194" y="23"/>
                  </a:lnTo>
                  <a:lnTo>
                    <a:pt x="202" y="32"/>
                  </a:lnTo>
                  <a:lnTo>
                    <a:pt x="207" y="41"/>
                  </a:lnTo>
                  <a:lnTo>
                    <a:pt x="212" y="50"/>
                  </a:lnTo>
                  <a:lnTo>
                    <a:pt x="216" y="59"/>
                  </a:lnTo>
                  <a:lnTo>
                    <a:pt x="220" y="79"/>
                  </a:lnTo>
                  <a:lnTo>
                    <a:pt x="221" y="99"/>
                  </a:lnTo>
                  <a:lnTo>
                    <a:pt x="221" y="270"/>
                  </a:lnTo>
                  <a:lnTo>
                    <a:pt x="155" y="270"/>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9" name="Google Shape;69;p11"/>
            <p:cNvSpPr/>
            <p:nvPr/>
          </p:nvSpPr>
          <p:spPr>
            <a:xfrm>
              <a:off x="8299451" y="3878263"/>
              <a:ext cx="174625" cy="215900"/>
            </a:xfrm>
            <a:custGeom>
              <a:rect b="b" l="l" r="r" t="t"/>
              <a:pathLst>
                <a:path extrusionOk="0" h="273" w="220">
                  <a:moveTo>
                    <a:pt x="156" y="270"/>
                  </a:moveTo>
                  <a:lnTo>
                    <a:pt x="156" y="248"/>
                  </a:lnTo>
                  <a:lnTo>
                    <a:pt x="156" y="248"/>
                  </a:lnTo>
                  <a:lnTo>
                    <a:pt x="143" y="259"/>
                  </a:lnTo>
                  <a:lnTo>
                    <a:pt x="127" y="266"/>
                  </a:lnTo>
                  <a:lnTo>
                    <a:pt x="111" y="271"/>
                  </a:lnTo>
                  <a:lnTo>
                    <a:pt x="91" y="273"/>
                  </a:lnTo>
                  <a:lnTo>
                    <a:pt x="91" y="273"/>
                  </a:lnTo>
                  <a:lnTo>
                    <a:pt x="70" y="271"/>
                  </a:lnTo>
                  <a:lnTo>
                    <a:pt x="50" y="266"/>
                  </a:lnTo>
                  <a:lnTo>
                    <a:pt x="35" y="259"/>
                  </a:lnTo>
                  <a:lnTo>
                    <a:pt x="23" y="250"/>
                  </a:lnTo>
                  <a:lnTo>
                    <a:pt x="23" y="250"/>
                  </a:lnTo>
                  <a:lnTo>
                    <a:pt x="12" y="237"/>
                  </a:lnTo>
                  <a:lnTo>
                    <a:pt x="7" y="223"/>
                  </a:lnTo>
                  <a:lnTo>
                    <a:pt x="1" y="207"/>
                  </a:lnTo>
                  <a:lnTo>
                    <a:pt x="0" y="189"/>
                  </a:lnTo>
                  <a:lnTo>
                    <a:pt x="0" y="189"/>
                  </a:lnTo>
                  <a:lnTo>
                    <a:pt x="1" y="174"/>
                  </a:lnTo>
                  <a:lnTo>
                    <a:pt x="5" y="160"/>
                  </a:lnTo>
                  <a:lnTo>
                    <a:pt x="12" y="146"/>
                  </a:lnTo>
                  <a:lnTo>
                    <a:pt x="23" y="135"/>
                  </a:lnTo>
                  <a:lnTo>
                    <a:pt x="35" y="126"/>
                  </a:lnTo>
                  <a:lnTo>
                    <a:pt x="52" y="119"/>
                  </a:lnTo>
                  <a:lnTo>
                    <a:pt x="70" y="113"/>
                  </a:lnTo>
                  <a:lnTo>
                    <a:pt x="93" y="111"/>
                  </a:lnTo>
                  <a:lnTo>
                    <a:pt x="154" y="111"/>
                  </a:lnTo>
                  <a:lnTo>
                    <a:pt x="154" y="99"/>
                  </a:lnTo>
                  <a:lnTo>
                    <a:pt x="154" y="99"/>
                  </a:lnTo>
                  <a:lnTo>
                    <a:pt x="154" y="88"/>
                  </a:lnTo>
                  <a:lnTo>
                    <a:pt x="152" y="79"/>
                  </a:lnTo>
                  <a:lnTo>
                    <a:pt x="149" y="72"/>
                  </a:lnTo>
                  <a:lnTo>
                    <a:pt x="143" y="67"/>
                  </a:lnTo>
                  <a:lnTo>
                    <a:pt x="136" y="63"/>
                  </a:lnTo>
                  <a:lnTo>
                    <a:pt x="127" y="59"/>
                  </a:lnTo>
                  <a:lnTo>
                    <a:pt x="116" y="58"/>
                  </a:lnTo>
                  <a:lnTo>
                    <a:pt x="106" y="58"/>
                  </a:lnTo>
                  <a:lnTo>
                    <a:pt x="106" y="58"/>
                  </a:lnTo>
                  <a:lnTo>
                    <a:pt x="89" y="58"/>
                  </a:lnTo>
                  <a:lnTo>
                    <a:pt x="75" y="61"/>
                  </a:lnTo>
                  <a:lnTo>
                    <a:pt x="64" y="68"/>
                  </a:lnTo>
                  <a:lnTo>
                    <a:pt x="53" y="79"/>
                  </a:lnTo>
                  <a:lnTo>
                    <a:pt x="12" y="38"/>
                  </a:lnTo>
                  <a:lnTo>
                    <a:pt x="12" y="38"/>
                  </a:lnTo>
                  <a:lnTo>
                    <a:pt x="21" y="29"/>
                  </a:lnTo>
                  <a:lnTo>
                    <a:pt x="32" y="20"/>
                  </a:lnTo>
                  <a:lnTo>
                    <a:pt x="41" y="14"/>
                  </a:lnTo>
                  <a:lnTo>
                    <a:pt x="52" y="9"/>
                  </a:lnTo>
                  <a:lnTo>
                    <a:pt x="64" y="5"/>
                  </a:lnTo>
                  <a:lnTo>
                    <a:pt x="77" y="2"/>
                  </a:lnTo>
                  <a:lnTo>
                    <a:pt x="91" y="0"/>
                  </a:lnTo>
                  <a:lnTo>
                    <a:pt x="107" y="0"/>
                  </a:lnTo>
                  <a:lnTo>
                    <a:pt x="107" y="0"/>
                  </a:lnTo>
                  <a:lnTo>
                    <a:pt x="134" y="2"/>
                  </a:lnTo>
                  <a:lnTo>
                    <a:pt x="158" y="5"/>
                  </a:lnTo>
                  <a:lnTo>
                    <a:pt x="176" y="14"/>
                  </a:lnTo>
                  <a:lnTo>
                    <a:pt x="185" y="18"/>
                  </a:lnTo>
                  <a:lnTo>
                    <a:pt x="192" y="23"/>
                  </a:lnTo>
                  <a:lnTo>
                    <a:pt x="199" y="31"/>
                  </a:lnTo>
                  <a:lnTo>
                    <a:pt x="204" y="38"/>
                  </a:lnTo>
                  <a:lnTo>
                    <a:pt x="210" y="45"/>
                  </a:lnTo>
                  <a:lnTo>
                    <a:pt x="213" y="54"/>
                  </a:lnTo>
                  <a:lnTo>
                    <a:pt x="219" y="72"/>
                  </a:lnTo>
                  <a:lnTo>
                    <a:pt x="220" y="95"/>
                  </a:lnTo>
                  <a:lnTo>
                    <a:pt x="220" y="270"/>
                  </a:lnTo>
                  <a:lnTo>
                    <a:pt x="156" y="270"/>
                  </a:lnTo>
                  <a:close/>
                  <a:moveTo>
                    <a:pt x="154" y="158"/>
                  </a:moveTo>
                  <a:lnTo>
                    <a:pt x="104" y="158"/>
                  </a:lnTo>
                  <a:lnTo>
                    <a:pt x="104" y="158"/>
                  </a:lnTo>
                  <a:lnTo>
                    <a:pt x="95" y="158"/>
                  </a:lnTo>
                  <a:lnTo>
                    <a:pt x="86" y="160"/>
                  </a:lnTo>
                  <a:lnTo>
                    <a:pt x="79" y="162"/>
                  </a:lnTo>
                  <a:lnTo>
                    <a:pt x="73" y="165"/>
                  </a:lnTo>
                  <a:lnTo>
                    <a:pt x="70" y="169"/>
                  </a:lnTo>
                  <a:lnTo>
                    <a:pt x="66" y="174"/>
                  </a:lnTo>
                  <a:lnTo>
                    <a:pt x="64" y="182"/>
                  </a:lnTo>
                  <a:lnTo>
                    <a:pt x="64" y="189"/>
                  </a:lnTo>
                  <a:lnTo>
                    <a:pt x="64" y="189"/>
                  </a:lnTo>
                  <a:lnTo>
                    <a:pt x="64" y="194"/>
                  </a:lnTo>
                  <a:lnTo>
                    <a:pt x="66" y="201"/>
                  </a:lnTo>
                  <a:lnTo>
                    <a:pt x="70" y="207"/>
                  </a:lnTo>
                  <a:lnTo>
                    <a:pt x="73" y="210"/>
                  </a:lnTo>
                  <a:lnTo>
                    <a:pt x="80" y="214"/>
                  </a:lnTo>
                  <a:lnTo>
                    <a:pt x="88" y="216"/>
                  </a:lnTo>
                  <a:lnTo>
                    <a:pt x="95" y="217"/>
                  </a:lnTo>
                  <a:lnTo>
                    <a:pt x="106" y="219"/>
                  </a:lnTo>
                  <a:lnTo>
                    <a:pt x="106" y="219"/>
                  </a:lnTo>
                  <a:lnTo>
                    <a:pt x="116" y="217"/>
                  </a:lnTo>
                  <a:lnTo>
                    <a:pt x="127" y="216"/>
                  </a:lnTo>
                  <a:lnTo>
                    <a:pt x="136" y="212"/>
                  </a:lnTo>
                  <a:lnTo>
                    <a:pt x="143" y="205"/>
                  </a:lnTo>
                  <a:lnTo>
                    <a:pt x="143" y="205"/>
                  </a:lnTo>
                  <a:lnTo>
                    <a:pt x="149" y="199"/>
                  </a:lnTo>
                  <a:lnTo>
                    <a:pt x="152" y="192"/>
                  </a:lnTo>
                  <a:lnTo>
                    <a:pt x="154" y="183"/>
                  </a:lnTo>
                  <a:lnTo>
                    <a:pt x="154" y="173"/>
                  </a:lnTo>
                  <a:lnTo>
                    <a:pt x="154" y="158"/>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70" name="Google Shape;70;p11"/>
            <p:cNvSpPr/>
            <p:nvPr/>
          </p:nvSpPr>
          <p:spPr>
            <a:xfrm>
              <a:off x="8531226" y="3800475"/>
              <a:ext cx="53975" cy="290513"/>
            </a:xfrm>
            <a:custGeom>
              <a:rect b="b" l="l" r="r" t="t"/>
              <a:pathLst>
                <a:path extrusionOk="0" h="367" w="69">
                  <a:moveTo>
                    <a:pt x="0" y="54"/>
                  </a:moveTo>
                  <a:lnTo>
                    <a:pt x="0" y="0"/>
                  </a:lnTo>
                  <a:lnTo>
                    <a:pt x="69" y="0"/>
                  </a:lnTo>
                  <a:lnTo>
                    <a:pt x="69" y="54"/>
                  </a:lnTo>
                  <a:lnTo>
                    <a:pt x="0" y="54"/>
                  </a:lnTo>
                  <a:close/>
                  <a:moveTo>
                    <a:pt x="0" y="367"/>
                  </a:moveTo>
                  <a:lnTo>
                    <a:pt x="0" y="108"/>
                  </a:lnTo>
                  <a:lnTo>
                    <a:pt x="67" y="108"/>
                  </a:lnTo>
                  <a:lnTo>
                    <a:pt x="67" y="367"/>
                  </a:lnTo>
                  <a:lnTo>
                    <a:pt x="0" y="367"/>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71" name="Google Shape;71;p11"/>
            <p:cNvSpPr/>
            <p:nvPr/>
          </p:nvSpPr>
          <p:spPr>
            <a:xfrm>
              <a:off x="8640763" y="4032250"/>
              <a:ext cx="61913" cy="58738"/>
            </a:xfrm>
            <a:prstGeom prst="rect">
              <a:avLst/>
            </a:pr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72" name="Google Shape;72;p11"/>
            <p:cNvSpPr/>
            <p:nvPr/>
          </p:nvSpPr>
          <p:spPr>
            <a:xfrm>
              <a:off x="8759826" y="3802063"/>
              <a:ext cx="176213" cy="292100"/>
            </a:xfrm>
            <a:custGeom>
              <a:rect b="b" l="l" r="r" t="t"/>
              <a:pathLst>
                <a:path extrusionOk="0" h="368" w="223">
                  <a:moveTo>
                    <a:pt x="196" y="345"/>
                  </a:moveTo>
                  <a:lnTo>
                    <a:pt x="196" y="345"/>
                  </a:lnTo>
                  <a:lnTo>
                    <a:pt x="183" y="354"/>
                  </a:lnTo>
                  <a:lnTo>
                    <a:pt x="167" y="363"/>
                  </a:lnTo>
                  <a:lnTo>
                    <a:pt x="149" y="366"/>
                  </a:lnTo>
                  <a:lnTo>
                    <a:pt x="131" y="368"/>
                  </a:lnTo>
                  <a:lnTo>
                    <a:pt x="131" y="368"/>
                  </a:lnTo>
                  <a:lnTo>
                    <a:pt x="111" y="366"/>
                  </a:lnTo>
                  <a:lnTo>
                    <a:pt x="93" y="363"/>
                  </a:lnTo>
                  <a:lnTo>
                    <a:pt x="86" y="357"/>
                  </a:lnTo>
                  <a:lnTo>
                    <a:pt x="79" y="354"/>
                  </a:lnTo>
                  <a:lnTo>
                    <a:pt x="64" y="339"/>
                  </a:lnTo>
                  <a:lnTo>
                    <a:pt x="64" y="365"/>
                  </a:lnTo>
                  <a:lnTo>
                    <a:pt x="0" y="365"/>
                  </a:lnTo>
                  <a:lnTo>
                    <a:pt x="0" y="0"/>
                  </a:lnTo>
                  <a:lnTo>
                    <a:pt x="66" y="0"/>
                  </a:lnTo>
                  <a:lnTo>
                    <a:pt x="66" y="122"/>
                  </a:lnTo>
                  <a:lnTo>
                    <a:pt x="66" y="122"/>
                  </a:lnTo>
                  <a:lnTo>
                    <a:pt x="79" y="109"/>
                  </a:lnTo>
                  <a:lnTo>
                    <a:pt x="95" y="100"/>
                  </a:lnTo>
                  <a:lnTo>
                    <a:pt x="111" y="97"/>
                  </a:lnTo>
                  <a:lnTo>
                    <a:pt x="131" y="95"/>
                  </a:lnTo>
                  <a:lnTo>
                    <a:pt x="131" y="95"/>
                  </a:lnTo>
                  <a:lnTo>
                    <a:pt x="151" y="97"/>
                  </a:lnTo>
                  <a:lnTo>
                    <a:pt x="167" y="102"/>
                  </a:lnTo>
                  <a:lnTo>
                    <a:pt x="183" y="109"/>
                  </a:lnTo>
                  <a:lnTo>
                    <a:pt x="196" y="120"/>
                  </a:lnTo>
                  <a:lnTo>
                    <a:pt x="196" y="120"/>
                  </a:lnTo>
                  <a:lnTo>
                    <a:pt x="203" y="129"/>
                  </a:lnTo>
                  <a:lnTo>
                    <a:pt x="210" y="142"/>
                  </a:lnTo>
                  <a:lnTo>
                    <a:pt x="215" y="154"/>
                  </a:lnTo>
                  <a:lnTo>
                    <a:pt x="219" y="169"/>
                  </a:lnTo>
                  <a:lnTo>
                    <a:pt x="221" y="183"/>
                  </a:lnTo>
                  <a:lnTo>
                    <a:pt x="223" y="199"/>
                  </a:lnTo>
                  <a:lnTo>
                    <a:pt x="223" y="232"/>
                  </a:lnTo>
                  <a:lnTo>
                    <a:pt x="223" y="232"/>
                  </a:lnTo>
                  <a:lnTo>
                    <a:pt x="223" y="264"/>
                  </a:lnTo>
                  <a:lnTo>
                    <a:pt x="221" y="280"/>
                  </a:lnTo>
                  <a:lnTo>
                    <a:pt x="219" y="294"/>
                  </a:lnTo>
                  <a:lnTo>
                    <a:pt x="215" y="309"/>
                  </a:lnTo>
                  <a:lnTo>
                    <a:pt x="210" y="321"/>
                  </a:lnTo>
                  <a:lnTo>
                    <a:pt x="203" y="334"/>
                  </a:lnTo>
                  <a:lnTo>
                    <a:pt x="196" y="345"/>
                  </a:lnTo>
                  <a:lnTo>
                    <a:pt x="196" y="345"/>
                  </a:lnTo>
                  <a:close/>
                  <a:moveTo>
                    <a:pt x="111" y="154"/>
                  </a:moveTo>
                  <a:lnTo>
                    <a:pt x="111" y="154"/>
                  </a:lnTo>
                  <a:lnTo>
                    <a:pt x="99" y="156"/>
                  </a:lnTo>
                  <a:lnTo>
                    <a:pt x="88" y="162"/>
                  </a:lnTo>
                  <a:lnTo>
                    <a:pt x="79" y="169"/>
                  </a:lnTo>
                  <a:lnTo>
                    <a:pt x="73" y="178"/>
                  </a:lnTo>
                  <a:lnTo>
                    <a:pt x="70" y="188"/>
                  </a:lnTo>
                  <a:lnTo>
                    <a:pt x="68" y="201"/>
                  </a:lnTo>
                  <a:lnTo>
                    <a:pt x="66" y="232"/>
                  </a:lnTo>
                  <a:lnTo>
                    <a:pt x="66" y="232"/>
                  </a:lnTo>
                  <a:lnTo>
                    <a:pt x="68" y="262"/>
                  </a:lnTo>
                  <a:lnTo>
                    <a:pt x="70" y="275"/>
                  </a:lnTo>
                  <a:lnTo>
                    <a:pt x="73" y="285"/>
                  </a:lnTo>
                  <a:lnTo>
                    <a:pt x="79" y="296"/>
                  </a:lnTo>
                  <a:lnTo>
                    <a:pt x="88" y="302"/>
                  </a:lnTo>
                  <a:lnTo>
                    <a:pt x="99" y="307"/>
                  </a:lnTo>
                  <a:lnTo>
                    <a:pt x="111" y="309"/>
                  </a:lnTo>
                  <a:lnTo>
                    <a:pt x="111" y="309"/>
                  </a:lnTo>
                  <a:lnTo>
                    <a:pt x="124" y="307"/>
                  </a:lnTo>
                  <a:lnTo>
                    <a:pt x="134" y="302"/>
                  </a:lnTo>
                  <a:lnTo>
                    <a:pt x="143" y="296"/>
                  </a:lnTo>
                  <a:lnTo>
                    <a:pt x="149" y="285"/>
                  </a:lnTo>
                  <a:lnTo>
                    <a:pt x="152" y="275"/>
                  </a:lnTo>
                  <a:lnTo>
                    <a:pt x="154" y="262"/>
                  </a:lnTo>
                  <a:lnTo>
                    <a:pt x="156" y="232"/>
                  </a:lnTo>
                  <a:lnTo>
                    <a:pt x="156" y="232"/>
                  </a:lnTo>
                  <a:lnTo>
                    <a:pt x="154" y="201"/>
                  </a:lnTo>
                  <a:lnTo>
                    <a:pt x="152" y="188"/>
                  </a:lnTo>
                  <a:lnTo>
                    <a:pt x="149" y="178"/>
                  </a:lnTo>
                  <a:lnTo>
                    <a:pt x="143" y="169"/>
                  </a:lnTo>
                  <a:lnTo>
                    <a:pt x="134" y="162"/>
                  </a:lnTo>
                  <a:lnTo>
                    <a:pt x="124" y="156"/>
                  </a:lnTo>
                  <a:lnTo>
                    <a:pt x="111" y="154"/>
                  </a:lnTo>
                  <a:lnTo>
                    <a:pt x="111" y="154"/>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73" name="Google Shape;73;p11"/>
            <p:cNvSpPr/>
            <p:nvPr/>
          </p:nvSpPr>
          <p:spPr>
            <a:xfrm>
              <a:off x="8986838" y="3878263"/>
              <a:ext cx="155575" cy="212725"/>
            </a:xfrm>
            <a:custGeom>
              <a:rect b="b" l="l" r="r" t="t"/>
              <a:pathLst>
                <a:path extrusionOk="0" h="270" w="196">
                  <a:moveTo>
                    <a:pt x="146" y="75"/>
                  </a:moveTo>
                  <a:lnTo>
                    <a:pt x="146" y="75"/>
                  </a:lnTo>
                  <a:lnTo>
                    <a:pt x="139" y="70"/>
                  </a:lnTo>
                  <a:lnTo>
                    <a:pt x="132" y="65"/>
                  </a:lnTo>
                  <a:lnTo>
                    <a:pt x="123" y="61"/>
                  </a:lnTo>
                  <a:lnTo>
                    <a:pt x="112" y="59"/>
                  </a:lnTo>
                  <a:lnTo>
                    <a:pt x="112" y="59"/>
                  </a:lnTo>
                  <a:lnTo>
                    <a:pt x="103" y="61"/>
                  </a:lnTo>
                  <a:lnTo>
                    <a:pt x="96" y="63"/>
                  </a:lnTo>
                  <a:lnTo>
                    <a:pt x="88" y="67"/>
                  </a:lnTo>
                  <a:lnTo>
                    <a:pt x="81" y="72"/>
                  </a:lnTo>
                  <a:lnTo>
                    <a:pt x="76" y="79"/>
                  </a:lnTo>
                  <a:lnTo>
                    <a:pt x="72" y="88"/>
                  </a:lnTo>
                  <a:lnTo>
                    <a:pt x="69" y="97"/>
                  </a:lnTo>
                  <a:lnTo>
                    <a:pt x="69" y="110"/>
                  </a:lnTo>
                  <a:lnTo>
                    <a:pt x="69" y="270"/>
                  </a:lnTo>
                  <a:lnTo>
                    <a:pt x="0" y="270"/>
                  </a:lnTo>
                  <a:lnTo>
                    <a:pt x="0" y="4"/>
                  </a:lnTo>
                  <a:lnTo>
                    <a:pt x="67" y="4"/>
                  </a:lnTo>
                  <a:lnTo>
                    <a:pt x="67" y="29"/>
                  </a:lnTo>
                  <a:lnTo>
                    <a:pt x="67" y="29"/>
                  </a:lnTo>
                  <a:lnTo>
                    <a:pt x="78" y="18"/>
                  </a:lnTo>
                  <a:lnTo>
                    <a:pt x="94" y="9"/>
                  </a:lnTo>
                  <a:lnTo>
                    <a:pt x="112" y="2"/>
                  </a:lnTo>
                  <a:lnTo>
                    <a:pt x="123" y="0"/>
                  </a:lnTo>
                  <a:lnTo>
                    <a:pt x="133" y="0"/>
                  </a:lnTo>
                  <a:lnTo>
                    <a:pt x="133" y="0"/>
                  </a:lnTo>
                  <a:lnTo>
                    <a:pt x="151" y="2"/>
                  </a:lnTo>
                  <a:lnTo>
                    <a:pt x="167" y="5"/>
                  </a:lnTo>
                  <a:lnTo>
                    <a:pt x="182" y="14"/>
                  </a:lnTo>
                  <a:lnTo>
                    <a:pt x="196" y="25"/>
                  </a:lnTo>
                  <a:lnTo>
                    <a:pt x="146" y="75"/>
                  </a:lnTo>
                  <a:close/>
                </a:path>
              </a:pathLst>
            </a:custGeom>
            <a:solidFill>
              <a:srgbClr val="005C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70C0"/>
              </a:buClr>
              <a:buSzPts val="4400"/>
              <a:buFont typeface="Century Gothic"/>
              <a:buNone/>
              <a:defRPr b="1" i="0" sz="4400" u="none" cap="none" strike="noStrike">
                <a:solidFill>
                  <a:srgbClr val="0070C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cxnSp>
        <p:nvCxnSpPr>
          <p:cNvPr id="7" name="Google Shape;7;p4"/>
          <p:cNvCxnSpPr/>
          <p:nvPr/>
        </p:nvCxnSpPr>
        <p:spPr>
          <a:xfrm>
            <a:off x="0" y="6484295"/>
            <a:ext cx="12192000" cy="0"/>
          </a:xfrm>
          <a:prstGeom prst="straightConnector1">
            <a:avLst/>
          </a:prstGeom>
          <a:noFill/>
          <a:ln cap="flat" cmpd="sng" w="9525">
            <a:solidFill>
              <a:schemeClr val="accent1"/>
            </a:solidFill>
            <a:prstDash val="solid"/>
            <a:miter lim="800000"/>
            <a:headEnd len="sm" w="sm" type="none"/>
            <a:tailEnd len="sm" w="sm" type="none"/>
          </a:ln>
        </p:spPr>
      </p:cxnSp>
      <p:pic>
        <p:nvPicPr>
          <p:cNvPr id="8" name="Google Shape;8;p4"/>
          <p:cNvPicPr preferRelativeResize="0"/>
          <p:nvPr/>
        </p:nvPicPr>
        <p:blipFill rotWithShape="1">
          <a:blip r:embed="rId1">
            <a:alphaModFix/>
          </a:blip>
          <a:srcRect b="0" l="0" r="0" t="0"/>
          <a:stretch/>
        </p:blipFill>
        <p:spPr>
          <a:xfrm>
            <a:off x="11082111" y="6558166"/>
            <a:ext cx="911659" cy="23346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jpg"/><Relationship Id="rId9" Type="http://schemas.openxmlformats.org/officeDocument/2006/relationships/image" Target="../media/image35.png"/><Relationship Id="rId5" Type="http://schemas.openxmlformats.org/officeDocument/2006/relationships/image" Target="../media/image9.png"/><Relationship Id="rId6" Type="http://schemas.openxmlformats.org/officeDocument/2006/relationships/image" Target="../media/image29.png"/><Relationship Id="rId7" Type="http://schemas.openxmlformats.org/officeDocument/2006/relationships/hyperlink" Target="https://www.informationisbeautiful.net/visualizations/million-lines-of-code/" TargetMode="External"/><Relationship Id="rId8"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4.jpg"/><Relationship Id="rId7" Type="http://schemas.openxmlformats.org/officeDocument/2006/relationships/image" Target="../media/image12.jp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www.profissionaisti.com.br/alguns-dos-mais-famosos-erros-de-softwares-da-histori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www.tecmundo.com.br/tecnologia/49572-bugs-10-falhas-de-computadores-que-causaram-muito-prejuizo-e-confusao.ht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115496ba49_0_170"/>
          <p:cNvSpPr txBox="1"/>
          <p:nvPr>
            <p:ph idx="1" type="body"/>
          </p:nvPr>
        </p:nvSpPr>
        <p:spPr>
          <a:xfrm>
            <a:off x="415600" y="396598"/>
            <a:ext cx="6255600" cy="56952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1000"/>
              </a:spcBef>
              <a:spcAft>
                <a:spcPts val="0"/>
              </a:spcAft>
              <a:buSzPts val="1900"/>
              <a:buNone/>
            </a:pPr>
            <a:r>
              <a:rPr lang="pt-BR" sz="2700">
                <a:solidFill>
                  <a:srgbClr val="262626"/>
                </a:solidFill>
                <a:highlight>
                  <a:srgbClr val="FFFFFF"/>
                </a:highlight>
              </a:rPr>
              <a:t>Durante a</a:t>
            </a:r>
            <a:r>
              <a:rPr b="1" lang="pt-BR" sz="2700">
                <a:solidFill>
                  <a:srgbClr val="262626"/>
                </a:solidFill>
                <a:highlight>
                  <a:srgbClr val="FFFFFF"/>
                </a:highlight>
              </a:rPr>
              <a:t> primeira Guerra do Golfo</a:t>
            </a:r>
            <a:r>
              <a:rPr lang="pt-BR" sz="2700">
                <a:solidFill>
                  <a:srgbClr val="262626"/>
                </a:solidFill>
                <a:highlight>
                  <a:srgbClr val="FFFFFF"/>
                </a:highlight>
              </a:rPr>
              <a:t>, um sistema (</a:t>
            </a:r>
            <a:r>
              <a:rPr b="1" lang="pt-BR" sz="2700">
                <a:solidFill>
                  <a:srgbClr val="262626"/>
                </a:solidFill>
                <a:highlight>
                  <a:srgbClr val="FFFFFF"/>
                </a:highlight>
              </a:rPr>
              <a:t>Patriot</a:t>
            </a:r>
            <a:r>
              <a:rPr lang="pt-BR" sz="2700">
                <a:solidFill>
                  <a:srgbClr val="262626"/>
                </a:solidFill>
                <a:highlight>
                  <a:srgbClr val="FFFFFF"/>
                </a:highlight>
              </a:rPr>
              <a:t>) americano de mísseis na Arábia Saudita falhou ao interceptar um míssel vindo do Iraque. O míssel destruiu acampamentos americanos </a:t>
            </a:r>
            <a:r>
              <a:rPr b="1" i="1" lang="pt-BR" sz="2700">
                <a:solidFill>
                  <a:srgbClr val="262626"/>
                </a:solidFill>
                <a:highlight>
                  <a:srgbClr val="FFFFFF"/>
                </a:highlight>
              </a:rPr>
              <a:t>matando 28 soldados e deixando 100 feridos</a:t>
            </a:r>
            <a:r>
              <a:rPr lang="pt-BR" sz="2700">
                <a:solidFill>
                  <a:srgbClr val="262626"/>
                </a:solidFill>
                <a:highlight>
                  <a:srgbClr val="FFFFFF"/>
                </a:highlight>
              </a:rPr>
              <a:t>.</a:t>
            </a:r>
            <a:endParaRPr sz="2700">
              <a:solidFill>
                <a:srgbClr val="262626"/>
              </a:solidFill>
              <a:highlight>
                <a:srgbClr val="FFFFFF"/>
              </a:highlight>
            </a:endParaRPr>
          </a:p>
          <a:p>
            <a:pPr indent="0" lvl="0" marL="0" rtl="0" algn="l">
              <a:lnSpc>
                <a:spcPct val="100000"/>
              </a:lnSpc>
              <a:spcBef>
                <a:spcPts val="1000"/>
              </a:spcBef>
              <a:spcAft>
                <a:spcPts val="0"/>
              </a:spcAft>
              <a:buSzPts val="1900"/>
              <a:buNone/>
            </a:pPr>
            <a:r>
              <a:rPr i="1" lang="pt-BR" sz="2700">
                <a:solidFill>
                  <a:srgbClr val="0070C0"/>
                </a:solidFill>
                <a:highlight>
                  <a:srgbClr val="FFFFFF"/>
                </a:highlight>
              </a:rPr>
              <a:t>Um erro de</a:t>
            </a:r>
            <a:r>
              <a:rPr b="1" i="1" lang="pt-BR" sz="2700">
                <a:solidFill>
                  <a:srgbClr val="0070C0"/>
                </a:solidFill>
                <a:highlight>
                  <a:srgbClr val="FFFFFF"/>
                </a:highlight>
              </a:rPr>
              <a:t> arredondamento</a:t>
            </a:r>
            <a:r>
              <a:rPr i="1" lang="pt-BR" sz="2700">
                <a:solidFill>
                  <a:srgbClr val="0070C0"/>
                </a:solidFill>
                <a:highlight>
                  <a:srgbClr val="FFFFFF"/>
                </a:highlight>
              </a:rPr>
              <a:t> no software calculou incorretamente o tempo</a:t>
            </a:r>
            <a:r>
              <a:rPr lang="pt-BR" sz="2700">
                <a:solidFill>
                  <a:srgbClr val="262626"/>
                </a:solidFill>
                <a:highlight>
                  <a:srgbClr val="FFFFFF"/>
                </a:highlight>
              </a:rPr>
              <a:t>, fazendo com que o sistema Patriot ignorasse os mísseis Scud de entrada.</a:t>
            </a:r>
            <a:endParaRPr sz="2700">
              <a:solidFill>
                <a:srgbClr val="262626"/>
              </a:solidFill>
              <a:highlight>
                <a:srgbClr val="FFFFFF"/>
              </a:highlight>
            </a:endParaRPr>
          </a:p>
        </p:txBody>
      </p:sp>
      <p:pic>
        <p:nvPicPr>
          <p:cNvPr id="141" name="Google Shape;141;g1115496ba49_0_170"/>
          <p:cNvPicPr preferRelativeResize="0"/>
          <p:nvPr/>
        </p:nvPicPr>
        <p:blipFill rotWithShape="1">
          <a:blip r:embed="rId3">
            <a:alphaModFix/>
          </a:blip>
          <a:srcRect b="0" l="0" r="0" t="0"/>
          <a:stretch/>
        </p:blipFill>
        <p:spPr>
          <a:xfrm>
            <a:off x="6874400" y="1627767"/>
            <a:ext cx="5114397" cy="3277002"/>
          </a:xfrm>
          <a:prstGeom prst="rect">
            <a:avLst/>
          </a:prstGeom>
          <a:noFill/>
          <a:ln>
            <a:noFill/>
          </a:ln>
        </p:spPr>
      </p:pic>
      <p:sp>
        <p:nvSpPr>
          <p:cNvPr id="142" name="Google Shape;142;g1115496ba49_0_170"/>
          <p:cNvSpPr txBox="1"/>
          <p:nvPr>
            <p:ph type="title"/>
          </p:nvPr>
        </p:nvSpPr>
        <p:spPr>
          <a:xfrm>
            <a:off x="6728750" y="297450"/>
            <a:ext cx="5405700" cy="831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pt-BR"/>
              <a:t>Guerra do Golfo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115496ba49_0_176"/>
          <p:cNvSpPr txBox="1"/>
          <p:nvPr>
            <p:ph idx="1" type="body"/>
          </p:nvPr>
        </p:nvSpPr>
        <p:spPr>
          <a:xfrm>
            <a:off x="415600" y="82625"/>
            <a:ext cx="8293200" cy="63954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1000"/>
              </a:spcBef>
              <a:spcAft>
                <a:spcPts val="0"/>
              </a:spcAft>
              <a:buSzPts val="1900"/>
              <a:buNone/>
            </a:pPr>
            <a:r>
              <a:rPr lang="pt-BR" sz="2600">
                <a:solidFill>
                  <a:srgbClr val="262626"/>
                </a:solidFill>
                <a:highlight>
                  <a:srgbClr val="FFFFFF"/>
                </a:highlight>
              </a:rPr>
              <a:t>O desastre de um homem é a fortuna de outro, como demonstra o </a:t>
            </a:r>
            <a:r>
              <a:rPr b="1" lang="pt-BR" sz="2600">
                <a:solidFill>
                  <a:srgbClr val="262626"/>
                </a:solidFill>
                <a:highlight>
                  <a:srgbClr val="FFFFFF"/>
                </a:highlight>
              </a:rPr>
              <a:t>Bug do Milênio</a:t>
            </a:r>
            <a:r>
              <a:rPr lang="pt-BR" sz="2600">
                <a:solidFill>
                  <a:srgbClr val="262626"/>
                </a:solidFill>
                <a:highlight>
                  <a:srgbClr val="FFFFFF"/>
                </a:highlight>
              </a:rPr>
              <a:t>. Empresas gastaram bilhões com programadores para corrigir uma falha no software legado. Embora nenhuma falha significativa ocorreu, a preparação para o Bug do Milênio teve um custo significativo e impacto no tempo em todas as indústrias que usam a tecnologia computacional.</a:t>
            </a:r>
            <a:endParaRPr sz="2600">
              <a:solidFill>
                <a:srgbClr val="262626"/>
              </a:solidFill>
              <a:highlight>
                <a:srgbClr val="FFFFFF"/>
              </a:highlight>
            </a:endParaRPr>
          </a:p>
          <a:p>
            <a:pPr indent="0" lvl="0" marL="0" rtl="0" algn="l">
              <a:lnSpc>
                <a:spcPct val="100000"/>
              </a:lnSpc>
              <a:spcBef>
                <a:spcPts val="1000"/>
              </a:spcBef>
              <a:spcAft>
                <a:spcPts val="0"/>
              </a:spcAft>
              <a:buSzPts val="1900"/>
              <a:buNone/>
            </a:pPr>
            <a:r>
              <a:rPr i="1" lang="pt-BR" sz="2600">
                <a:solidFill>
                  <a:srgbClr val="0070C0"/>
                </a:solidFill>
                <a:highlight>
                  <a:schemeClr val="lt1"/>
                </a:highlight>
              </a:rPr>
              <a:t>Para economizar espaço de armazenamento de computador, softwares legados muitas vezes armazenavam anos para datas com números de dois dígitos, como 99 para 1999. Esses softwares também interpretavam 00 para significar 1900, em vez de 2000, por isso, quando o ano de 2000 veio, bugs apareceriam.</a:t>
            </a:r>
            <a:endParaRPr i="1" sz="2600">
              <a:solidFill>
                <a:srgbClr val="0070C0"/>
              </a:solidFill>
              <a:highlight>
                <a:srgbClr val="FFFFFF"/>
              </a:highlight>
            </a:endParaRPr>
          </a:p>
        </p:txBody>
      </p:sp>
      <p:pic>
        <p:nvPicPr>
          <p:cNvPr id="148" name="Google Shape;148;g1115496ba49_0_176"/>
          <p:cNvPicPr preferRelativeResize="0"/>
          <p:nvPr/>
        </p:nvPicPr>
        <p:blipFill rotWithShape="1">
          <a:blip r:embed="rId3">
            <a:alphaModFix/>
          </a:blip>
          <a:srcRect b="0" l="0" r="0" t="0"/>
          <a:stretch/>
        </p:blipFill>
        <p:spPr>
          <a:xfrm>
            <a:off x="8411175" y="2276372"/>
            <a:ext cx="3569674" cy="2007925"/>
          </a:xfrm>
          <a:prstGeom prst="rect">
            <a:avLst/>
          </a:prstGeom>
          <a:noFill/>
          <a:ln>
            <a:noFill/>
          </a:ln>
        </p:spPr>
      </p:pic>
      <p:sp>
        <p:nvSpPr>
          <p:cNvPr id="149" name="Google Shape;149;g1115496ba49_0_176"/>
          <p:cNvSpPr txBox="1"/>
          <p:nvPr>
            <p:ph type="title"/>
          </p:nvPr>
        </p:nvSpPr>
        <p:spPr>
          <a:xfrm>
            <a:off x="8243100" y="297450"/>
            <a:ext cx="3569700" cy="831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rPr lang="pt-BR"/>
              <a:t>Bug do Milênio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115496ba49_0_346"/>
          <p:cNvSpPr txBox="1"/>
          <p:nvPr>
            <p:ph type="title"/>
          </p:nvPr>
        </p:nvSpPr>
        <p:spPr>
          <a:xfrm>
            <a:off x="387050" y="1344150"/>
            <a:ext cx="5393700" cy="4169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rPr lang="pt-BR"/>
              <a:t>Qual (is) das falhas apresentadas poderia ser resolvida com testes?</a:t>
            </a:r>
            <a:endParaRPr/>
          </a:p>
        </p:txBody>
      </p:sp>
      <p:sp>
        <p:nvSpPr>
          <p:cNvPr id="155" name="Google Shape;155;g1115496ba49_0_346"/>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p>
            <a:pPr indent="-374650" lvl="0" marL="457200" rtl="0" algn="l">
              <a:lnSpc>
                <a:spcPct val="150000"/>
              </a:lnSpc>
              <a:spcBef>
                <a:spcPts val="0"/>
              </a:spcBef>
              <a:spcAft>
                <a:spcPts val="0"/>
              </a:spcAft>
              <a:buSzPts val="2300"/>
              <a:buChar char="-"/>
            </a:pPr>
            <a:r>
              <a:rPr lang="pt-BR" sz="2300"/>
              <a:t>The Great Northeast Blackout</a:t>
            </a:r>
            <a:endParaRPr sz="2300"/>
          </a:p>
          <a:p>
            <a:pPr indent="-374650" lvl="0" marL="457200" rtl="0" algn="l">
              <a:lnSpc>
                <a:spcPct val="150000"/>
              </a:lnSpc>
              <a:spcBef>
                <a:spcPts val="0"/>
              </a:spcBef>
              <a:spcAft>
                <a:spcPts val="0"/>
              </a:spcAft>
              <a:buSzPts val="2300"/>
              <a:buChar char="-"/>
            </a:pPr>
            <a:r>
              <a:rPr lang="pt-BR" sz="2300"/>
              <a:t>Therac-25</a:t>
            </a:r>
            <a:endParaRPr sz="2300"/>
          </a:p>
          <a:p>
            <a:pPr indent="-374650" lvl="0" marL="457200" rtl="0" algn="l">
              <a:lnSpc>
                <a:spcPct val="150000"/>
              </a:lnSpc>
              <a:spcBef>
                <a:spcPts val="0"/>
              </a:spcBef>
              <a:spcAft>
                <a:spcPts val="0"/>
              </a:spcAft>
              <a:buSzPts val="2300"/>
              <a:buChar char="-"/>
            </a:pPr>
            <a:r>
              <a:rPr lang="pt-BR" sz="2300"/>
              <a:t>Índice Dow Jones</a:t>
            </a:r>
            <a:endParaRPr sz="2300"/>
          </a:p>
          <a:p>
            <a:pPr indent="-374650" lvl="0" marL="457200" rtl="0" algn="l">
              <a:lnSpc>
                <a:spcPct val="150000"/>
              </a:lnSpc>
              <a:spcBef>
                <a:spcPts val="0"/>
              </a:spcBef>
              <a:spcAft>
                <a:spcPts val="0"/>
              </a:spcAft>
              <a:buSzPts val="2300"/>
              <a:buChar char="-"/>
            </a:pPr>
            <a:r>
              <a:rPr lang="pt-BR" sz="2300"/>
              <a:t>Primeira Guerra do Golfo (Patriot)</a:t>
            </a:r>
            <a:endParaRPr sz="2300"/>
          </a:p>
          <a:p>
            <a:pPr indent="-374650" lvl="0" marL="457200" rtl="0" algn="l">
              <a:lnSpc>
                <a:spcPct val="150000"/>
              </a:lnSpc>
              <a:spcBef>
                <a:spcPts val="0"/>
              </a:spcBef>
              <a:spcAft>
                <a:spcPts val="0"/>
              </a:spcAft>
              <a:buSzPts val="2300"/>
              <a:buChar char="-"/>
            </a:pPr>
            <a:r>
              <a:rPr lang="pt-BR" sz="2300"/>
              <a:t>Bug do Milênio</a:t>
            </a:r>
            <a:endParaRPr sz="2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115496ba49_0_233"/>
          <p:cNvSpPr txBox="1"/>
          <p:nvPr>
            <p:ph type="title"/>
          </p:nvPr>
        </p:nvSpPr>
        <p:spPr>
          <a:xfrm>
            <a:off x="970700" y="1712854"/>
            <a:ext cx="9962700" cy="343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6400"/>
              <a:buNone/>
            </a:pPr>
            <a:r>
              <a:rPr lang="pt-BR"/>
              <a:t>Complexidade de Sistemas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115496ba49_0_237"/>
          <p:cNvSpPr txBox="1"/>
          <p:nvPr>
            <p:ph type="title"/>
          </p:nvPr>
        </p:nvSpPr>
        <p:spPr>
          <a:xfrm>
            <a:off x="545325" y="344950"/>
            <a:ext cx="6214200" cy="1108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1111"/>
              <a:buNone/>
            </a:pPr>
            <a:r>
              <a:rPr lang="pt-BR"/>
              <a:t>Complexidade de Software</a:t>
            </a:r>
            <a:endParaRPr/>
          </a:p>
        </p:txBody>
      </p:sp>
      <p:sp>
        <p:nvSpPr>
          <p:cNvPr id="166" name="Google Shape;166;g1115496ba49_0_237"/>
          <p:cNvSpPr txBox="1"/>
          <p:nvPr>
            <p:ph idx="1" type="body"/>
          </p:nvPr>
        </p:nvSpPr>
        <p:spPr>
          <a:xfrm>
            <a:off x="415600" y="1447800"/>
            <a:ext cx="6642300" cy="5023800"/>
          </a:xfrm>
          <a:prstGeom prst="rect">
            <a:avLst/>
          </a:prstGeom>
          <a:noFill/>
          <a:ln>
            <a:noFill/>
          </a:ln>
        </p:spPr>
        <p:txBody>
          <a:bodyPr anchorCtr="0" anchor="ctr" bIns="121900" lIns="121900" spcFirstLastPara="1" rIns="121900" wrap="square" tIns="121900">
            <a:noAutofit/>
          </a:bodyPr>
          <a:lstStyle/>
          <a:p>
            <a:pPr indent="-431800" lvl="0" marL="609600" rtl="0" algn="l">
              <a:lnSpc>
                <a:spcPct val="115000"/>
              </a:lnSpc>
              <a:spcBef>
                <a:spcPts val="0"/>
              </a:spcBef>
              <a:spcAft>
                <a:spcPts val="0"/>
              </a:spcAft>
              <a:buSzPts val="2000"/>
              <a:buChar char="●"/>
            </a:pPr>
            <a:r>
              <a:rPr lang="pt-BR" sz="2000"/>
              <a:t>Em termo de linhas de código:</a:t>
            </a:r>
            <a:endParaRPr sz="2000"/>
          </a:p>
          <a:p>
            <a:pPr indent="-444500" lvl="1" marL="1219200" rtl="0" algn="l">
              <a:lnSpc>
                <a:spcPct val="115000"/>
              </a:lnSpc>
              <a:spcBef>
                <a:spcPts val="0"/>
              </a:spcBef>
              <a:spcAft>
                <a:spcPts val="0"/>
              </a:spcAft>
              <a:buSzPts val="2200"/>
              <a:buChar char="○"/>
            </a:pPr>
            <a:r>
              <a:rPr lang="pt-BR" sz="2200"/>
              <a:t>Drone militar dos EUA tem cerca de 3,5 milhões;</a:t>
            </a:r>
            <a:endParaRPr sz="2200"/>
          </a:p>
          <a:p>
            <a:pPr indent="-444500" lvl="1" marL="1219200" rtl="0" algn="l">
              <a:lnSpc>
                <a:spcPct val="115000"/>
              </a:lnSpc>
              <a:spcBef>
                <a:spcPts val="0"/>
              </a:spcBef>
              <a:spcAft>
                <a:spcPts val="0"/>
              </a:spcAft>
              <a:buSzPts val="2200"/>
              <a:buChar char="○"/>
            </a:pPr>
            <a:r>
              <a:rPr lang="pt-BR" sz="2200"/>
              <a:t>Boeing 787 tem 6,5 milhões;</a:t>
            </a:r>
            <a:endParaRPr sz="2200"/>
          </a:p>
          <a:p>
            <a:pPr indent="-444500" lvl="1" marL="1219200" rtl="0" algn="l">
              <a:lnSpc>
                <a:spcPct val="115000"/>
              </a:lnSpc>
              <a:spcBef>
                <a:spcPts val="0"/>
              </a:spcBef>
              <a:spcAft>
                <a:spcPts val="0"/>
              </a:spcAft>
              <a:buSzPts val="2200"/>
              <a:buChar char="○"/>
            </a:pPr>
            <a:r>
              <a:rPr lang="pt-BR" sz="2200"/>
              <a:t>O browser Google Chrome tem aproximadamente 6,7 milhões;</a:t>
            </a:r>
            <a:endParaRPr sz="2200"/>
          </a:p>
          <a:p>
            <a:pPr indent="-444500" lvl="1" marL="1219200" rtl="0" algn="l">
              <a:lnSpc>
                <a:spcPct val="115000"/>
              </a:lnSpc>
              <a:spcBef>
                <a:spcPts val="0"/>
              </a:spcBef>
              <a:spcAft>
                <a:spcPts val="0"/>
              </a:spcAft>
              <a:buSzPts val="2200"/>
              <a:buChar char="○"/>
            </a:pPr>
            <a:r>
              <a:rPr lang="pt-BR" sz="2200"/>
              <a:t>O SO Android tem 12-15 milhões;</a:t>
            </a:r>
            <a:endParaRPr sz="2200"/>
          </a:p>
          <a:p>
            <a:pPr indent="-444500" lvl="1" marL="1219200" rtl="0" algn="l">
              <a:lnSpc>
                <a:spcPct val="115000"/>
              </a:lnSpc>
              <a:spcBef>
                <a:spcPts val="0"/>
              </a:spcBef>
              <a:spcAft>
                <a:spcPts val="0"/>
              </a:spcAft>
              <a:buSzPts val="2200"/>
              <a:buChar char="○"/>
            </a:pPr>
            <a:r>
              <a:rPr lang="pt-BR" sz="2200"/>
              <a:t>Facebook (sem contar o Backend) possui 62 milhões;</a:t>
            </a:r>
            <a:endParaRPr sz="2200"/>
          </a:p>
          <a:p>
            <a:pPr indent="-444500" lvl="1" marL="1219200" rtl="0" algn="l">
              <a:lnSpc>
                <a:spcPct val="115000"/>
              </a:lnSpc>
              <a:spcBef>
                <a:spcPts val="0"/>
              </a:spcBef>
              <a:spcAft>
                <a:spcPts val="0"/>
              </a:spcAft>
              <a:buSzPts val="2200"/>
              <a:buChar char="○"/>
            </a:pPr>
            <a:r>
              <a:rPr lang="pt-BR" sz="2200"/>
              <a:t>Um carro moderno tem em torno de 100 milhões;</a:t>
            </a:r>
            <a:endParaRPr sz="2200"/>
          </a:p>
          <a:p>
            <a:pPr indent="-444500" lvl="1" marL="1219200" rtl="0" algn="l">
              <a:lnSpc>
                <a:spcPct val="115000"/>
              </a:lnSpc>
              <a:spcBef>
                <a:spcPts val="0"/>
              </a:spcBef>
              <a:spcAft>
                <a:spcPts val="0"/>
              </a:spcAft>
              <a:buSzPts val="2200"/>
              <a:buChar char="○"/>
            </a:pPr>
            <a:r>
              <a:rPr lang="pt-BR" sz="2200"/>
              <a:t>Todos os serviços da Google combinados totalizam cerca de 2 bilhões.</a:t>
            </a:r>
            <a:endParaRPr sz="2000"/>
          </a:p>
        </p:txBody>
      </p:sp>
      <p:pic>
        <p:nvPicPr>
          <p:cNvPr descr="Resultado de imagem para android" id="167" name="Google Shape;167;g1115496ba49_0_237"/>
          <p:cNvPicPr preferRelativeResize="0"/>
          <p:nvPr/>
        </p:nvPicPr>
        <p:blipFill rotWithShape="1">
          <a:blip r:embed="rId3">
            <a:alphaModFix/>
          </a:blip>
          <a:srcRect b="0" l="0" r="0" t="0"/>
          <a:stretch/>
        </p:blipFill>
        <p:spPr>
          <a:xfrm>
            <a:off x="6759533" y="205900"/>
            <a:ext cx="1594367" cy="1594364"/>
          </a:xfrm>
          <a:prstGeom prst="rect">
            <a:avLst/>
          </a:prstGeom>
          <a:noFill/>
          <a:ln>
            <a:noFill/>
          </a:ln>
        </p:spPr>
      </p:pic>
      <p:pic>
        <p:nvPicPr>
          <p:cNvPr descr="Resultado de imagem para drone militar" id="168" name="Google Shape;168;g1115496ba49_0_237"/>
          <p:cNvPicPr preferRelativeResize="0"/>
          <p:nvPr/>
        </p:nvPicPr>
        <p:blipFill rotWithShape="1">
          <a:blip r:embed="rId4">
            <a:alphaModFix/>
          </a:blip>
          <a:srcRect b="0" l="0" r="0" t="0"/>
          <a:stretch/>
        </p:blipFill>
        <p:spPr>
          <a:xfrm>
            <a:off x="9895443" y="2153403"/>
            <a:ext cx="2125823" cy="1594364"/>
          </a:xfrm>
          <a:prstGeom prst="rect">
            <a:avLst/>
          </a:prstGeom>
          <a:noFill/>
          <a:ln>
            <a:noFill/>
          </a:ln>
        </p:spPr>
      </p:pic>
      <p:pic>
        <p:nvPicPr>
          <p:cNvPr descr="Resultado de imagem para facebook" id="169" name="Google Shape;169;g1115496ba49_0_237"/>
          <p:cNvPicPr preferRelativeResize="0"/>
          <p:nvPr/>
        </p:nvPicPr>
        <p:blipFill rotWithShape="1">
          <a:blip r:embed="rId5">
            <a:alphaModFix/>
          </a:blip>
          <a:srcRect b="0" l="0" r="0" t="0"/>
          <a:stretch/>
        </p:blipFill>
        <p:spPr>
          <a:xfrm>
            <a:off x="8600307" y="211783"/>
            <a:ext cx="1594367" cy="1594364"/>
          </a:xfrm>
          <a:prstGeom prst="rect">
            <a:avLst/>
          </a:prstGeom>
          <a:noFill/>
          <a:ln>
            <a:noFill/>
          </a:ln>
        </p:spPr>
      </p:pic>
      <p:pic>
        <p:nvPicPr>
          <p:cNvPr descr="Resultado de imagem para google" id="170" name="Google Shape;170;g1115496ba49_0_237"/>
          <p:cNvPicPr preferRelativeResize="0"/>
          <p:nvPr/>
        </p:nvPicPr>
        <p:blipFill rotWithShape="1">
          <a:blip r:embed="rId6">
            <a:alphaModFix/>
          </a:blip>
          <a:srcRect b="0" l="0" r="0" t="0"/>
          <a:stretch/>
        </p:blipFill>
        <p:spPr>
          <a:xfrm>
            <a:off x="10535432" y="205901"/>
            <a:ext cx="1594367" cy="1594364"/>
          </a:xfrm>
          <a:prstGeom prst="rect">
            <a:avLst/>
          </a:prstGeom>
          <a:noFill/>
          <a:ln>
            <a:noFill/>
          </a:ln>
        </p:spPr>
      </p:pic>
      <p:sp>
        <p:nvSpPr>
          <p:cNvPr id="171" name="Google Shape;171;g1115496ba49_0_237"/>
          <p:cNvSpPr txBox="1"/>
          <p:nvPr/>
        </p:nvSpPr>
        <p:spPr>
          <a:xfrm>
            <a:off x="912150" y="6380092"/>
            <a:ext cx="103677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1600"/>
              </a:spcAft>
              <a:buClr>
                <a:srgbClr val="000000"/>
              </a:buClr>
              <a:buSzPts val="1900"/>
              <a:buFont typeface="Arial"/>
              <a:buNone/>
            </a:pPr>
            <a:r>
              <a:rPr b="0" i="0" lang="pt-BR" sz="1900" u="none" cap="none" strike="noStrike">
                <a:solidFill>
                  <a:srgbClr val="005CA9"/>
                </a:solidFill>
                <a:latin typeface="Arial"/>
                <a:ea typeface="Arial"/>
                <a:cs typeface="Arial"/>
                <a:sym typeface="Arial"/>
              </a:rPr>
              <a:t>[Disponível em: </a:t>
            </a:r>
            <a:r>
              <a:rPr b="0" i="0" lang="pt-BR" sz="1900" u="sng" cap="none" strike="noStrike">
                <a:solidFill>
                  <a:schemeClr val="accent5"/>
                </a:solidFill>
                <a:latin typeface="Arial"/>
                <a:ea typeface="Arial"/>
                <a:cs typeface="Arial"/>
                <a:sym typeface="Arial"/>
                <a:hlinkClick r:id="rId7">
                  <a:extLst>
                    <a:ext uri="{A12FA001-AC4F-418D-AE19-62706E023703}">
                      <ahyp:hlinkClr val="tx"/>
                    </a:ext>
                  </a:extLst>
                </a:hlinkClick>
              </a:rPr>
              <a:t>https://www.informationisbeautiful.net/visualizations/million-lines-of-code/</a:t>
            </a:r>
            <a:r>
              <a:rPr b="0" i="0" lang="pt-BR" sz="1900" u="none" cap="none" strike="noStrike">
                <a:solidFill>
                  <a:schemeClr val="lt2"/>
                </a:solidFill>
                <a:latin typeface="Arial"/>
                <a:ea typeface="Arial"/>
                <a:cs typeface="Arial"/>
                <a:sym typeface="Arial"/>
              </a:rPr>
              <a:t> </a:t>
            </a:r>
            <a:r>
              <a:rPr b="0" i="0" lang="pt-BR" sz="1900" u="none" cap="none" strike="noStrike">
                <a:solidFill>
                  <a:srgbClr val="0070C0"/>
                </a:solidFill>
                <a:latin typeface="Arial"/>
                <a:ea typeface="Arial"/>
                <a:cs typeface="Arial"/>
                <a:sym typeface="Arial"/>
              </a:rPr>
              <a:t>]</a:t>
            </a:r>
            <a:endParaRPr b="0" i="0" sz="1900" u="none" cap="none" strike="noStrike">
              <a:solidFill>
                <a:srgbClr val="0070C0"/>
              </a:solidFill>
              <a:latin typeface="Arial"/>
              <a:ea typeface="Arial"/>
              <a:cs typeface="Arial"/>
              <a:sym typeface="Arial"/>
            </a:endParaRPr>
          </a:p>
        </p:txBody>
      </p:sp>
      <p:pic>
        <p:nvPicPr>
          <p:cNvPr descr="Resultado de imagem para boeing 787" id="172" name="Google Shape;172;g1115496ba49_0_237"/>
          <p:cNvPicPr preferRelativeResize="0"/>
          <p:nvPr/>
        </p:nvPicPr>
        <p:blipFill rotWithShape="1">
          <a:blip r:embed="rId8">
            <a:alphaModFix/>
          </a:blip>
          <a:srcRect b="0" l="0" r="0" t="0"/>
          <a:stretch/>
        </p:blipFill>
        <p:spPr>
          <a:xfrm>
            <a:off x="7959233" y="3805567"/>
            <a:ext cx="3648833" cy="2055500"/>
          </a:xfrm>
          <a:prstGeom prst="rect">
            <a:avLst/>
          </a:prstGeom>
          <a:noFill/>
          <a:ln>
            <a:noFill/>
          </a:ln>
        </p:spPr>
      </p:pic>
      <p:pic>
        <p:nvPicPr>
          <p:cNvPr id="173" name="Google Shape;173;g1115496ba49_0_237"/>
          <p:cNvPicPr preferRelativeResize="0"/>
          <p:nvPr/>
        </p:nvPicPr>
        <p:blipFill rotWithShape="1">
          <a:blip r:embed="rId9">
            <a:alphaModFix/>
          </a:blip>
          <a:srcRect b="0" l="0" r="0" t="0"/>
          <a:stretch/>
        </p:blipFill>
        <p:spPr>
          <a:xfrm>
            <a:off x="7198008" y="2153432"/>
            <a:ext cx="2557492" cy="15943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1115496ba49_0_249"/>
          <p:cNvPicPr preferRelativeResize="0"/>
          <p:nvPr/>
        </p:nvPicPr>
        <p:blipFill rotWithShape="1">
          <a:blip r:embed="rId3">
            <a:alphaModFix/>
          </a:blip>
          <a:srcRect b="0" l="0" r="0" t="0"/>
          <a:stretch/>
        </p:blipFill>
        <p:spPr>
          <a:xfrm>
            <a:off x="3488541" y="3999167"/>
            <a:ext cx="6002358" cy="2146300"/>
          </a:xfrm>
          <a:prstGeom prst="rect">
            <a:avLst/>
          </a:prstGeom>
          <a:noFill/>
          <a:ln>
            <a:noFill/>
          </a:ln>
        </p:spPr>
      </p:pic>
      <p:sp>
        <p:nvSpPr>
          <p:cNvPr id="179" name="Google Shape;179;g1115496ba49_0_249"/>
          <p:cNvSpPr txBox="1"/>
          <p:nvPr>
            <p:ph type="title"/>
          </p:nvPr>
        </p:nvSpPr>
        <p:spPr>
          <a:xfrm>
            <a:off x="415608" y="344956"/>
            <a:ext cx="15147600" cy="1108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Sistemas Críticos</a:t>
            </a:r>
            <a:endParaRPr/>
          </a:p>
        </p:txBody>
      </p:sp>
      <p:pic>
        <p:nvPicPr>
          <p:cNvPr descr="Resultado de imagem para lancamento de foguete" id="180" name="Google Shape;180;g1115496ba49_0_249"/>
          <p:cNvPicPr preferRelativeResize="0"/>
          <p:nvPr/>
        </p:nvPicPr>
        <p:blipFill rotWithShape="1">
          <a:blip r:embed="rId4">
            <a:alphaModFix/>
          </a:blip>
          <a:srcRect b="0" l="0" r="0" t="0"/>
          <a:stretch/>
        </p:blipFill>
        <p:spPr>
          <a:xfrm>
            <a:off x="415600" y="1536633"/>
            <a:ext cx="3455115" cy="2261967"/>
          </a:xfrm>
          <a:prstGeom prst="rect">
            <a:avLst/>
          </a:prstGeom>
          <a:noFill/>
          <a:ln>
            <a:noFill/>
          </a:ln>
        </p:spPr>
      </p:pic>
      <p:pic>
        <p:nvPicPr>
          <p:cNvPr descr="Resultado de imagem para maquina de raio x" id="181" name="Google Shape;181;g1115496ba49_0_249"/>
          <p:cNvPicPr preferRelativeResize="0"/>
          <p:nvPr/>
        </p:nvPicPr>
        <p:blipFill rotWithShape="1">
          <a:blip r:embed="rId5">
            <a:alphaModFix/>
          </a:blip>
          <a:srcRect b="0" l="0" r="0" t="0"/>
          <a:stretch/>
        </p:blipFill>
        <p:spPr>
          <a:xfrm>
            <a:off x="8662268" y="1536633"/>
            <a:ext cx="3048232" cy="2261966"/>
          </a:xfrm>
          <a:prstGeom prst="rect">
            <a:avLst/>
          </a:prstGeom>
          <a:noFill/>
          <a:ln>
            <a:noFill/>
          </a:ln>
        </p:spPr>
      </p:pic>
      <p:pic>
        <p:nvPicPr>
          <p:cNvPr descr="Resultado de imagem para sistema aviacao" id="182" name="Google Shape;182;g1115496ba49_0_249"/>
          <p:cNvPicPr preferRelativeResize="0"/>
          <p:nvPr/>
        </p:nvPicPr>
        <p:blipFill rotWithShape="1">
          <a:blip r:embed="rId6">
            <a:alphaModFix/>
          </a:blip>
          <a:srcRect b="0" l="0" r="0" t="0"/>
          <a:stretch/>
        </p:blipFill>
        <p:spPr>
          <a:xfrm>
            <a:off x="4635249" y="1536633"/>
            <a:ext cx="3262473" cy="2261967"/>
          </a:xfrm>
          <a:prstGeom prst="rect">
            <a:avLst/>
          </a:prstGeom>
          <a:noFill/>
          <a:ln>
            <a:noFill/>
          </a:ln>
        </p:spPr>
      </p:pic>
      <p:pic>
        <p:nvPicPr>
          <p:cNvPr descr="Resultado de imagem para usina nuclear" id="183" name="Google Shape;183;g1115496ba49_0_249"/>
          <p:cNvPicPr preferRelativeResize="0"/>
          <p:nvPr/>
        </p:nvPicPr>
        <p:blipFill rotWithShape="1">
          <a:blip r:embed="rId7">
            <a:alphaModFix/>
          </a:blip>
          <a:srcRect b="0" l="0" r="0" t="0"/>
          <a:stretch/>
        </p:blipFill>
        <p:spPr>
          <a:xfrm>
            <a:off x="415600" y="3999167"/>
            <a:ext cx="3797300" cy="2146300"/>
          </a:xfrm>
          <a:prstGeom prst="rect">
            <a:avLst/>
          </a:prstGeom>
          <a:noFill/>
          <a:ln>
            <a:noFill/>
          </a:ln>
        </p:spPr>
      </p:pic>
      <p:pic>
        <p:nvPicPr>
          <p:cNvPr id="184" name="Google Shape;184;g1115496ba49_0_249"/>
          <p:cNvPicPr preferRelativeResize="0"/>
          <p:nvPr/>
        </p:nvPicPr>
        <p:blipFill rotWithShape="1">
          <a:blip r:embed="rId8">
            <a:alphaModFix/>
          </a:blip>
          <a:srcRect b="0" l="0" r="0" t="0"/>
          <a:stretch/>
        </p:blipFill>
        <p:spPr>
          <a:xfrm>
            <a:off x="8448000" y="4001800"/>
            <a:ext cx="3262502" cy="21664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15c029f003_0_40"/>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393700" lvl="0" marL="457200" rtl="0" algn="l">
              <a:lnSpc>
                <a:spcPct val="100000"/>
              </a:lnSpc>
              <a:spcBef>
                <a:spcPts val="1000"/>
              </a:spcBef>
              <a:spcAft>
                <a:spcPts val="0"/>
              </a:spcAft>
              <a:buClr>
                <a:schemeClr val="dk1"/>
              </a:buClr>
              <a:buSzPts val="2600"/>
              <a:buChar char="●"/>
            </a:pPr>
            <a:r>
              <a:rPr lang="pt-BR" sz="2600">
                <a:solidFill>
                  <a:schemeClr val="dk1"/>
                </a:solidFill>
              </a:rPr>
              <a:t>Sistemas Críticos de Segurança</a:t>
            </a:r>
            <a:endParaRPr sz="2600">
              <a:solidFill>
                <a:schemeClr val="dk1"/>
              </a:solidFill>
            </a:endParaRPr>
          </a:p>
          <a:p>
            <a:pPr indent="-393700" lvl="1" marL="914400" rtl="0" algn="l">
              <a:lnSpc>
                <a:spcPct val="100000"/>
              </a:lnSpc>
              <a:spcBef>
                <a:spcPts val="1000"/>
              </a:spcBef>
              <a:spcAft>
                <a:spcPts val="0"/>
              </a:spcAft>
              <a:buClr>
                <a:schemeClr val="dk1"/>
              </a:buClr>
              <a:buSzPts val="2600"/>
              <a:buChar char="○"/>
            </a:pPr>
            <a:r>
              <a:rPr lang="pt-BR" sz="2600">
                <a:solidFill>
                  <a:schemeClr val="dk1"/>
                </a:solidFill>
              </a:rPr>
              <a:t>Riscos para a vida/saúde;</a:t>
            </a:r>
            <a:endParaRPr sz="2600">
              <a:solidFill>
                <a:schemeClr val="dk1"/>
              </a:solidFill>
            </a:endParaRPr>
          </a:p>
          <a:p>
            <a:pPr indent="-393700" lvl="0" marL="457200" rtl="0" algn="l">
              <a:lnSpc>
                <a:spcPct val="100000"/>
              </a:lnSpc>
              <a:spcBef>
                <a:spcPts val="1000"/>
              </a:spcBef>
              <a:spcAft>
                <a:spcPts val="0"/>
              </a:spcAft>
              <a:buClr>
                <a:schemeClr val="dk1"/>
              </a:buClr>
              <a:buSzPts val="2600"/>
              <a:buChar char="●"/>
            </a:pPr>
            <a:r>
              <a:rPr lang="pt-BR" sz="2600">
                <a:solidFill>
                  <a:schemeClr val="dk1"/>
                </a:solidFill>
              </a:rPr>
              <a:t>Sistemas Críticos de Missão</a:t>
            </a:r>
            <a:endParaRPr sz="2600">
              <a:solidFill>
                <a:schemeClr val="dk1"/>
              </a:solidFill>
            </a:endParaRPr>
          </a:p>
          <a:p>
            <a:pPr indent="-393700" lvl="1" marL="914400" rtl="0" algn="l">
              <a:lnSpc>
                <a:spcPct val="100000"/>
              </a:lnSpc>
              <a:spcBef>
                <a:spcPts val="1000"/>
              </a:spcBef>
              <a:spcAft>
                <a:spcPts val="0"/>
              </a:spcAft>
              <a:buClr>
                <a:schemeClr val="dk1"/>
              </a:buClr>
              <a:buSzPts val="2600"/>
              <a:buChar char="○"/>
            </a:pPr>
            <a:r>
              <a:rPr lang="pt-BR" sz="2600">
                <a:solidFill>
                  <a:schemeClr val="dk1"/>
                </a:solidFill>
              </a:rPr>
              <a:t>Riscos relacionados às metas;</a:t>
            </a:r>
            <a:endParaRPr sz="2600">
              <a:solidFill>
                <a:schemeClr val="dk1"/>
              </a:solidFill>
            </a:endParaRPr>
          </a:p>
          <a:p>
            <a:pPr indent="-393700" lvl="0" marL="457200" rtl="0" algn="l">
              <a:lnSpc>
                <a:spcPct val="100000"/>
              </a:lnSpc>
              <a:spcBef>
                <a:spcPts val="1000"/>
              </a:spcBef>
              <a:spcAft>
                <a:spcPts val="0"/>
              </a:spcAft>
              <a:buClr>
                <a:schemeClr val="dk1"/>
              </a:buClr>
              <a:buSzPts val="2600"/>
              <a:buChar char="●"/>
            </a:pPr>
            <a:r>
              <a:rPr lang="pt-BR" sz="2600">
                <a:solidFill>
                  <a:schemeClr val="dk1"/>
                </a:solidFill>
              </a:rPr>
              <a:t>Sistemas Críticos de Negócio</a:t>
            </a:r>
            <a:endParaRPr sz="2600">
              <a:solidFill>
                <a:schemeClr val="dk1"/>
              </a:solidFill>
            </a:endParaRPr>
          </a:p>
          <a:p>
            <a:pPr indent="-393700" lvl="1" marL="914400" rtl="0" algn="l">
              <a:lnSpc>
                <a:spcPct val="100000"/>
              </a:lnSpc>
              <a:spcBef>
                <a:spcPts val="1000"/>
              </a:spcBef>
              <a:spcAft>
                <a:spcPts val="0"/>
              </a:spcAft>
              <a:buClr>
                <a:schemeClr val="dk1"/>
              </a:buClr>
              <a:buSzPts val="2600"/>
              <a:buChar char="○"/>
            </a:pPr>
            <a:r>
              <a:rPr lang="pt-BR" sz="2600">
                <a:solidFill>
                  <a:schemeClr val="dk1"/>
                </a:solidFill>
              </a:rPr>
              <a:t>Riscos relacionados ao ambiente de negócio, altos custos para quem usa o sistema;</a:t>
            </a:r>
            <a:endParaRPr sz="2600">
              <a:solidFill>
                <a:schemeClr val="dk1"/>
              </a:solidFill>
            </a:endParaRPr>
          </a:p>
          <a:p>
            <a:pPr indent="0" lvl="0" marL="0" rtl="0" algn="l">
              <a:lnSpc>
                <a:spcPct val="100000"/>
              </a:lnSpc>
              <a:spcBef>
                <a:spcPts val="0"/>
              </a:spcBef>
              <a:spcAft>
                <a:spcPts val="0"/>
              </a:spcAft>
              <a:buSzPts val="1900"/>
              <a:buNone/>
            </a:pPr>
            <a:r>
              <a:t/>
            </a:r>
            <a:endParaRPr/>
          </a:p>
        </p:txBody>
      </p:sp>
      <p:sp>
        <p:nvSpPr>
          <p:cNvPr id="190" name="Google Shape;190;g115c029f003_0_40"/>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Sistemas Críticos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15c029f003_0_45"/>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393700" lvl="0" marL="457200" rtl="0" algn="l">
              <a:lnSpc>
                <a:spcPct val="100000"/>
              </a:lnSpc>
              <a:spcBef>
                <a:spcPts val="1000"/>
              </a:spcBef>
              <a:spcAft>
                <a:spcPts val="0"/>
              </a:spcAft>
              <a:buClr>
                <a:schemeClr val="dk1"/>
              </a:buClr>
              <a:buSzPts val="2600"/>
              <a:buChar char="●"/>
            </a:pPr>
            <a:r>
              <a:rPr lang="pt-BR" sz="2600">
                <a:solidFill>
                  <a:schemeClr val="dk1"/>
                </a:solidFill>
              </a:rPr>
              <a:t>Disponibilidade</a:t>
            </a:r>
            <a:endParaRPr sz="2600">
              <a:solidFill>
                <a:schemeClr val="dk1"/>
              </a:solidFill>
            </a:endParaRPr>
          </a:p>
          <a:p>
            <a:pPr indent="-393700" lvl="1" marL="914400" rtl="0" algn="l">
              <a:lnSpc>
                <a:spcPct val="100000"/>
              </a:lnSpc>
              <a:spcBef>
                <a:spcPts val="1000"/>
              </a:spcBef>
              <a:spcAft>
                <a:spcPts val="0"/>
              </a:spcAft>
              <a:buClr>
                <a:schemeClr val="dk1"/>
              </a:buClr>
              <a:buSzPts val="2600"/>
              <a:buChar char="○"/>
            </a:pPr>
            <a:r>
              <a:rPr lang="pt-BR" sz="2600">
                <a:solidFill>
                  <a:schemeClr val="dk1"/>
                </a:solidFill>
              </a:rPr>
              <a:t>pronto para uso quando necessário;</a:t>
            </a:r>
            <a:endParaRPr sz="2600">
              <a:solidFill>
                <a:schemeClr val="dk1"/>
              </a:solidFill>
            </a:endParaRPr>
          </a:p>
          <a:p>
            <a:pPr indent="-393700" lvl="0" marL="457200" rtl="0" algn="l">
              <a:lnSpc>
                <a:spcPct val="100000"/>
              </a:lnSpc>
              <a:spcBef>
                <a:spcPts val="1000"/>
              </a:spcBef>
              <a:spcAft>
                <a:spcPts val="0"/>
              </a:spcAft>
              <a:buClr>
                <a:schemeClr val="dk1"/>
              </a:buClr>
              <a:buSzPts val="2600"/>
              <a:buChar char="●"/>
            </a:pPr>
            <a:r>
              <a:rPr lang="pt-BR" sz="2600">
                <a:solidFill>
                  <a:schemeClr val="dk1"/>
                </a:solidFill>
              </a:rPr>
              <a:t>Confiabilidade</a:t>
            </a:r>
            <a:endParaRPr sz="2600">
              <a:solidFill>
                <a:schemeClr val="dk1"/>
              </a:solidFill>
            </a:endParaRPr>
          </a:p>
          <a:p>
            <a:pPr indent="-393700" lvl="1" marL="914400" rtl="0" algn="l">
              <a:lnSpc>
                <a:spcPct val="100000"/>
              </a:lnSpc>
              <a:spcBef>
                <a:spcPts val="1000"/>
              </a:spcBef>
              <a:spcAft>
                <a:spcPts val="0"/>
              </a:spcAft>
              <a:buClr>
                <a:schemeClr val="dk1"/>
              </a:buClr>
              <a:buSzPts val="2600"/>
              <a:buChar char="○"/>
            </a:pPr>
            <a:r>
              <a:rPr lang="pt-BR" sz="2600">
                <a:solidFill>
                  <a:schemeClr val="dk1"/>
                </a:solidFill>
              </a:rPr>
              <a:t>os resultados devem ser os esperados pelo usuário;</a:t>
            </a:r>
            <a:endParaRPr sz="2600">
              <a:solidFill>
                <a:schemeClr val="dk1"/>
              </a:solidFill>
            </a:endParaRPr>
          </a:p>
          <a:p>
            <a:pPr indent="-393700" lvl="0" marL="457200" rtl="0" algn="l">
              <a:lnSpc>
                <a:spcPct val="100000"/>
              </a:lnSpc>
              <a:spcBef>
                <a:spcPts val="1000"/>
              </a:spcBef>
              <a:spcAft>
                <a:spcPts val="0"/>
              </a:spcAft>
              <a:buClr>
                <a:schemeClr val="dk1"/>
              </a:buClr>
              <a:buSzPts val="2600"/>
              <a:buChar char="●"/>
            </a:pPr>
            <a:r>
              <a:rPr lang="pt-BR" sz="2600">
                <a:solidFill>
                  <a:schemeClr val="dk1"/>
                </a:solidFill>
              </a:rPr>
              <a:t>Segurança </a:t>
            </a:r>
            <a:endParaRPr sz="2600">
              <a:solidFill>
                <a:schemeClr val="dk1"/>
              </a:solidFill>
            </a:endParaRPr>
          </a:p>
          <a:p>
            <a:pPr indent="-393700" lvl="1" marL="914400" rtl="0" algn="l">
              <a:lnSpc>
                <a:spcPct val="100000"/>
              </a:lnSpc>
              <a:spcBef>
                <a:spcPts val="1000"/>
              </a:spcBef>
              <a:spcAft>
                <a:spcPts val="0"/>
              </a:spcAft>
              <a:buClr>
                <a:schemeClr val="dk1"/>
              </a:buClr>
              <a:buSzPts val="2600"/>
              <a:buChar char="○"/>
            </a:pPr>
            <a:r>
              <a:rPr lang="pt-BR" sz="2600">
                <a:solidFill>
                  <a:schemeClr val="dk1"/>
                </a:solidFill>
              </a:rPr>
              <a:t>integridade, autenticação, não repúdio;</a:t>
            </a:r>
            <a:endParaRPr sz="2600">
              <a:solidFill>
                <a:schemeClr val="dk1"/>
              </a:solidFill>
            </a:endParaRPr>
          </a:p>
          <a:p>
            <a:pPr indent="-393700" lvl="0" marL="457200" rtl="0" algn="l">
              <a:lnSpc>
                <a:spcPct val="100000"/>
              </a:lnSpc>
              <a:spcBef>
                <a:spcPts val="1000"/>
              </a:spcBef>
              <a:spcAft>
                <a:spcPts val="0"/>
              </a:spcAft>
              <a:buClr>
                <a:schemeClr val="dk1"/>
              </a:buClr>
              <a:buSzPts val="2600"/>
              <a:buChar char="●"/>
            </a:pPr>
            <a:r>
              <a:rPr lang="pt-BR" sz="2600">
                <a:solidFill>
                  <a:schemeClr val="dk1"/>
                </a:solidFill>
              </a:rPr>
              <a:t>Proteção</a:t>
            </a:r>
            <a:endParaRPr sz="2600">
              <a:solidFill>
                <a:schemeClr val="dk1"/>
              </a:solidFill>
            </a:endParaRPr>
          </a:p>
          <a:p>
            <a:pPr indent="-393700" lvl="1" marL="914400" rtl="0" algn="l">
              <a:lnSpc>
                <a:spcPct val="100000"/>
              </a:lnSpc>
              <a:spcBef>
                <a:spcPts val="1000"/>
              </a:spcBef>
              <a:spcAft>
                <a:spcPts val="0"/>
              </a:spcAft>
              <a:buClr>
                <a:schemeClr val="dk1"/>
              </a:buClr>
              <a:buSzPts val="2600"/>
              <a:buChar char="○"/>
            </a:pPr>
            <a:r>
              <a:rPr lang="pt-BR" sz="2600">
                <a:solidFill>
                  <a:schemeClr val="dk1"/>
                </a:solidFill>
              </a:rPr>
              <a:t>não permite invasão (intencional ou ocasional).</a:t>
            </a:r>
            <a:endParaRPr sz="2600">
              <a:solidFill>
                <a:schemeClr val="dk1"/>
              </a:solidFill>
            </a:endParaRPr>
          </a:p>
          <a:p>
            <a:pPr indent="0" lvl="0" marL="0" rtl="0" algn="l">
              <a:lnSpc>
                <a:spcPct val="100000"/>
              </a:lnSpc>
              <a:spcBef>
                <a:spcPts val="0"/>
              </a:spcBef>
              <a:spcAft>
                <a:spcPts val="0"/>
              </a:spcAft>
              <a:buSzPts val="1900"/>
              <a:buNone/>
            </a:pPr>
            <a:r>
              <a:t/>
            </a:r>
            <a:endParaRPr/>
          </a:p>
        </p:txBody>
      </p:sp>
      <p:sp>
        <p:nvSpPr>
          <p:cNvPr id="196" name="Google Shape;196;g115c029f003_0_45"/>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Sistemas Críticos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115496ba49_0_259"/>
          <p:cNvSpPr txBox="1"/>
          <p:nvPr>
            <p:ph type="title"/>
          </p:nvPr>
        </p:nvSpPr>
        <p:spPr>
          <a:xfrm>
            <a:off x="465533" y="316056"/>
            <a:ext cx="15147600" cy="1108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Como Resolver? </a:t>
            </a:r>
            <a:endParaRPr/>
          </a:p>
        </p:txBody>
      </p:sp>
      <p:pic>
        <p:nvPicPr>
          <p:cNvPr descr="Resultado de imagem para teste de software" id="202" name="Google Shape;202;g1115496ba49_0_259"/>
          <p:cNvPicPr preferRelativeResize="0"/>
          <p:nvPr/>
        </p:nvPicPr>
        <p:blipFill rotWithShape="1">
          <a:blip r:embed="rId3">
            <a:alphaModFix/>
          </a:blip>
          <a:srcRect b="0" l="0" r="0" t="0"/>
          <a:stretch/>
        </p:blipFill>
        <p:spPr>
          <a:xfrm>
            <a:off x="486708" y="1824258"/>
            <a:ext cx="5524499" cy="3452812"/>
          </a:xfrm>
          <a:prstGeom prst="rect">
            <a:avLst/>
          </a:prstGeom>
          <a:noFill/>
          <a:ln>
            <a:noFill/>
          </a:ln>
        </p:spPr>
      </p:pic>
      <p:pic>
        <p:nvPicPr>
          <p:cNvPr descr="Resultado de imagem para teste de software" id="203" name="Google Shape;203;g1115496ba49_0_259"/>
          <p:cNvPicPr preferRelativeResize="0"/>
          <p:nvPr/>
        </p:nvPicPr>
        <p:blipFill rotWithShape="1">
          <a:blip r:embed="rId4">
            <a:alphaModFix/>
          </a:blip>
          <a:srcRect b="0" l="0" r="0" t="0"/>
          <a:stretch/>
        </p:blipFill>
        <p:spPr>
          <a:xfrm>
            <a:off x="6180808" y="1771592"/>
            <a:ext cx="5524500" cy="41455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15c029f003_0_51"/>
          <p:cNvSpPr txBox="1"/>
          <p:nvPr>
            <p:ph type="title"/>
          </p:nvPr>
        </p:nvSpPr>
        <p:spPr>
          <a:xfrm>
            <a:off x="465533" y="316056"/>
            <a:ext cx="15147600" cy="1108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Como Resolver? </a:t>
            </a:r>
            <a:endParaRPr/>
          </a:p>
        </p:txBody>
      </p:sp>
      <p:sp>
        <p:nvSpPr>
          <p:cNvPr id="209" name="Google Shape;209;g115c029f003_0_51"/>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393700" lvl="0" marL="457200" rtl="0" algn="l">
              <a:lnSpc>
                <a:spcPct val="150000"/>
              </a:lnSpc>
              <a:spcBef>
                <a:spcPts val="1000"/>
              </a:spcBef>
              <a:spcAft>
                <a:spcPts val="0"/>
              </a:spcAft>
              <a:buClr>
                <a:schemeClr val="dk1"/>
              </a:buClr>
              <a:buSzPts val="2600"/>
              <a:buChar char="●"/>
            </a:pPr>
            <a:r>
              <a:rPr lang="pt-BR" sz="2600">
                <a:solidFill>
                  <a:schemeClr val="dk1"/>
                </a:solidFill>
              </a:rPr>
              <a:t>Nesses casos, nem sempre será possível fazer testes no sistema;</a:t>
            </a:r>
            <a:endParaRPr sz="2600">
              <a:solidFill>
                <a:schemeClr val="dk1"/>
              </a:solidFill>
            </a:endParaRPr>
          </a:p>
          <a:p>
            <a:pPr indent="-393700" lvl="0" marL="457200" rtl="0" algn="l">
              <a:lnSpc>
                <a:spcPct val="150000"/>
              </a:lnSpc>
              <a:spcBef>
                <a:spcPts val="1000"/>
              </a:spcBef>
              <a:spcAft>
                <a:spcPts val="0"/>
              </a:spcAft>
              <a:buClr>
                <a:schemeClr val="dk1"/>
              </a:buClr>
              <a:buSzPts val="2600"/>
              <a:buChar char="●"/>
            </a:pPr>
            <a:r>
              <a:rPr lang="pt-BR" sz="2600">
                <a:solidFill>
                  <a:schemeClr val="dk1"/>
                </a:solidFill>
              </a:rPr>
              <a:t>A alternativa, portanto, é lidar com os problemas a nível de modelagem;</a:t>
            </a:r>
            <a:endParaRPr sz="2600">
              <a:solidFill>
                <a:schemeClr val="dk1"/>
              </a:solidFill>
            </a:endParaRPr>
          </a:p>
          <a:p>
            <a:pPr indent="-393700" lvl="0" marL="457200" rtl="0" algn="l">
              <a:lnSpc>
                <a:spcPct val="150000"/>
              </a:lnSpc>
              <a:spcBef>
                <a:spcPts val="1000"/>
              </a:spcBef>
              <a:spcAft>
                <a:spcPts val="0"/>
              </a:spcAft>
              <a:buClr>
                <a:schemeClr val="dk1"/>
              </a:buClr>
              <a:buSzPts val="2600"/>
              <a:buChar char="●"/>
            </a:pPr>
            <a:r>
              <a:rPr lang="pt-BR" sz="2600">
                <a:solidFill>
                  <a:schemeClr val="dk1"/>
                </a:solidFill>
              </a:rPr>
              <a:t>No processo de modelagem de sistemas críticos, é preciso utilizar, portanto, formas apropriadas para este tipo de sistema;</a:t>
            </a:r>
            <a:endParaRPr sz="2600">
              <a:solidFill>
                <a:schemeClr val="dk1"/>
              </a:solidFill>
            </a:endParaRPr>
          </a:p>
          <a:p>
            <a:pPr indent="-393700" lvl="0" marL="457200" rtl="0" algn="l">
              <a:lnSpc>
                <a:spcPct val="150000"/>
              </a:lnSpc>
              <a:spcBef>
                <a:spcPts val="1000"/>
              </a:spcBef>
              <a:spcAft>
                <a:spcPts val="0"/>
              </a:spcAft>
              <a:buClr>
                <a:schemeClr val="dk1"/>
              </a:buClr>
              <a:buSzPts val="2600"/>
              <a:buChar char="●"/>
            </a:pPr>
            <a:r>
              <a:rPr lang="pt-BR" sz="2600">
                <a:solidFill>
                  <a:schemeClr val="dk1"/>
                </a:solidFill>
              </a:rPr>
              <a:t>Além disso, é inteiramente fundamental a análise detalhada dos riscos, para melhor mitigá-los.</a:t>
            </a:r>
            <a:endParaRPr sz="2600">
              <a:solidFill>
                <a:schemeClr val="dk1"/>
              </a:solidFill>
            </a:endParaRPr>
          </a:p>
          <a:p>
            <a:pPr indent="0" lvl="0" marL="0" rtl="0" algn="l">
              <a:lnSpc>
                <a:spcPct val="150000"/>
              </a:lnSpc>
              <a:spcBef>
                <a:spcPts val="1000"/>
              </a:spcBef>
              <a:spcAft>
                <a:spcPts val="1000"/>
              </a:spcAft>
              <a:buSzPts val="19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1112ef0a2de_0_1"/>
          <p:cNvSpPr txBox="1"/>
          <p:nvPr>
            <p:ph type="title"/>
          </p:nvPr>
        </p:nvSpPr>
        <p:spPr>
          <a:xfrm>
            <a:off x="838200" y="882633"/>
            <a:ext cx="9870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Falhas de Software</a:t>
            </a:r>
            <a:endParaRPr/>
          </a:p>
        </p:txBody>
      </p:sp>
      <p:sp>
        <p:nvSpPr>
          <p:cNvPr id="90" name="Google Shape;90;g1112ef0a2de_0_1"/>
          <p:cNvSpPr txBox="1"/>
          <p:nvPr>
            <p:ph idx="1" type="subTitle"/>
          </p:nvPr>
        </p:nvSpPr>
        <p:spPr>
          <a:xfrm>
            <a:off x="838200" y="3906066"/>
            <a:ext cx="9975600" cy="220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pt-BR" sz="4500"/>
              <a:t>Teste de Sistemas</a:t>
            </a:r>
            <a:endParaRPr sz="4500"/>
          </a:p>
        </p:txBody>
      </p:sp>
      <p:sp>
        <p:nvSpPr>
          <p:cNvPr id="91" name="Google Shape;91;g1112ef0a2de_0_1"/>
          <p:cNvSpPr txBox="1"/>
          <p:nvPr>
            <p:ph idx="1" type="subTitle"/>
          </p:nvPr>
        </p:nvSpPr>
        <p:spPr>
          <a:xfrm>
            <a:off x="838200" y="5532300"/>
            <a:ext cx="10911600"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b="1" lang="pt-BR">
                <a:solidFill>
                  <a:srgbClr val="0C3CC5"/>
                </a:solidFill>
              </a:rPr>
              <a:t>Prof. Marcos Bruno</a:t>
            </a:r>
            <a:endParaRPr b="1">
              <a:solidFill>
                <a:srgbClr val="0C3CC5"/>
              </a:solidFill>
            </a:endParaRPr>
          </a:p>
          <a:p>
            <a:pPr indent="0" lvl="0" marL="0" rtl="0" algn="l">
              <a:lnSpc>
                <a:spcPct val="90000"/>
              </a:lnSpc>
              <a:spcBef>
                <a:spcPts val="1000"/>
              </a:spcBef>
              <a:spcAft>
                <a:spcPts val="0"/>
              </a:spcAft>
              <a:buSzPts val="2400"/>
              <a:buNone/>
            </a:pPr>
            <a:r>
              <a:rPr b="1" lang="pt-BR">
                <a:solidFill>
                  <a:srgbClr val="0C3CC5"/>
                </a:solidFill>
              </a:rPr>
              <a:t>Fevereiro/2024</a:t>
            </a:r>
            <a:endParaRPr b="1">
              <a:solidFill>
                <a:srgbClr val="0C3CC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115496ba49_0_330"/>
          <p:cNvSpPr txBox="1"/>
          <p:nvPr>
            <p:ph type="title"/>
          </p:nvPr>
        </p:nvSpPr>
        <p:spPr>
          <a:xfrm>
            <a:off x="647833" y="2286000"/>
            <a:ext cx="10911600" cy="104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4800"/>
              <a:buNone/>
            </a:pPr>
            <a:r>
              <a:rPr lang="pt-BR"/>
              <a:t>Problema com Testes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115496ba49_0_17"/>
          <p:cNvPicPr preferRelativeResize="0"/>
          <p:nvPr/>
        </p:nvPicPr>
        <p:blipFill rotWithShape="1">
          <a:blip r:embed="rId3">
            <a:alphaModFix/>
          </a:blip>
          <a:srcRect b="0" l="0" r="0" t="0"/>
          <a:stretch/>
        </p:blipFill>
        <p:spPr>
          <a:xfrm>
            <a:off x="203200" y="960229"/>
            <a:ext cx="11785603" cy="4937523"/>
          </a:xfrm>
          <a:prstGeom prst="rect">
            <a:avLst/>
          </a:prstGeom>
          <a:noFill/>
          <a:ln>
            <a:noFill/>
          </a:ln>
        </p:spPr>
      </p:pic>
      <p:sp>
        <p:nvSpPr>
          <p:cNvPr id="220" name="Google Shape;220;g1115496ba49_0_17"/>
          <p:cNvSpPr txBox="1"/>
          <p:nvPr/>
        </p:nvSpPr>
        <p:spPr>
          <a:xfrm>
            <a:off x="272825" y="208875"/>
            <a:ext cx="9775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rgbClr val="0070C0"/>
                </a:solidFill>
                <a:latin typeface="Arial"/>
                <a:ea typeface="Arial"/>
                <a:cs typeface="Arial"/>
                <a:sym typeface="Arial"/>
              </a:rPr>
              <a:t>Falta de Testes</a:t>
            </a:r>
            <a:endParaRPr b="0" i="0" sz="2800" u="none" cap="none" strike="noStrike">
              <a:solidFill>
                <a:srgbClr val="0070C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1115496ba49_0_97"/>
          <p:cNvPicPr preferRelativeResize="0"/>
          <p:nvPr/>
        </p:nvPicPr>
        <p:blipFill rotWithShape="1">
          <a:blip r:embed="rId3">
            <a:alphaModFix/>
          </a:blip>
          <a:srcRect b="0" l="0" r="0" t="0"/>
          <a:stretch/>
        </p:blipFill>
        <p:spPr>
          <a:xfrm>
            <a:off x="203200" y="958933"/>
            <a:ext cx="11785599" cy="4940130"/>
          </a:xfrm>
          <a:prstGeom prst="rect">
            <a:avLst/>
          </a:prstGeom>
          <a:noFill/>
          <a:ln>
            <a:noFill/>
          </a:ln>
        </p:spPr>
      </p:pic>
      <p:sp>
        <p:nvSpPr>
          <p:cNvPr id="226" name="Google Shape;226;g1115496ba49_0_97"/>
          <p:cNvSpPr txBox="1"/>
          <p:nvPr/>
        </p:nvSpPr>
        <p:spPr>
          <a:xfrm>
            <a:off x="272825" y="208875"/>
            <a:ext cx="9775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rgbClr val="0070C0"/>
                </a:solidFill>
                <a:latin typeface="Arial"/>
                <a:ea typeface="Arial"/>
                <a:cs typeface="Arial"/>
                <a:sym typeface="Arial"/>
              </a:rPr>
              <a:t>Testes "alpha" ou "beta"?</a:t>
            </a:r>
            <a:endParaRPr b="0" i="0" sz="2800" u="none" cap="none" strike="noStrike">
              <a:solidFill>
                <a:srgbClr val="0070C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1115496ba49_0_338"/>
          <p:cNvPicPr preferRelativeResize="0"/>
          <p:nvPr/>
        </p:nvPicPr>
        <p:blipFill rotWithShape="1">
          <a:blip r:embed="rId3">
            <a:alphaModFix/>
          </a:blip>
          <a:srcRect b="0" l="0" r="0" t="0"/>
          <a:stretch/>
        </p:blipFill>
        <p:spPr>
          <a:xfrm>
            <a:off x="119325" y="1033463"/>
            <a:ext cx="11430000" cy="4791075"/>
          </a:xfrm>
          <a:prstGeom prst="rect">
            <a:avLst/>
          </a:prstGeom>
          <a:noFill/>
          <a:ln>
            <a:noFill/>
          </a:ln>
        </p:spPr>
      </p:pic>
      <p:sp>
        <p:nvSpPr>
          <p:cNvPr id="232" name="Google Shape;232;g1115496ba49_0_338"/>
          <p:cNvSpPr txBox="1"/>
          <p:nvPr/>
        </p:nvSpPr>
        <p:spPr>
          <a:xfrm>
            <a:off x="272825" y="208875"/>
            <a:ext cx="9775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rgbClr val="0070C0"/>
                </a:solidFill>
                <a:latin typeface="Arial"/>
                <a:ea typeface="Arial"/>
                <a:cs typeface="Arial"/>
                <a:sym typeface="Arial"/>
              </a:rPr>
              <a:t>Problemas na "refatoração"</a:t>
            </a:r>
            <a:endParaRPr b="0" i="0" sz="2800" u="none" cap="none" strike="noStrike">
              <a:solidFill>
                <a:srgbClr val="0070C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1115496ba49_0_342"/>
          <p:cNvPicPr preferRelativeResize="0"/>
          <p:nvPr/>
        </p:nvPicPr>
        <p:blipFill rotWithShape="1">
          <a:blip r:embed="rId3">
            <a:alphaModFix/>
          </a:blip>
          <a:srcRect b="0" l="0" r="0" t="0"/>
          <a:stretch/>
        </p:blipFill>
        <p:spPr>
          <a:xfrm>
            <a:off x="5638800" y="0"/>
            <a:ext cx="6553200" cy="6553200"/>
          </a:xfrm>
          <a:prstGeom prst="rect">
            <a:avLst/>
          </a:prstGeom>
          <a:noFill/>
          <a:ln>
            <a:noFill/>
          </a:ln>
        </p:spPr>
      </p:pic>
      <p:sp>
        <p:nvSpPr>
          <p:cNvPr id="238" name="Google Shape;238;g1115496ba49_0_342"/>
          <p:cNvSpPr txBox="1"/>
          <p:nvPr/>
        </p:nvSpPr>
        <p:spPr>
          <a:xfrm>
            <a:off x="196500" y="2753250"/>
            <a:ext cx="53661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rgbClr val="0070C0"/>
                </a:solidFill>
                <a:latin typeface="Arial"/>
                <a:ea typeface="Arial"/>
                <a:cs typeface="Arial"/>
                <a:sym typeface="Arial"/>
              </a:rPr>
              <a:t>Problemas com diferentes ambientes</a:t>
            </a:r>
            <a:endParaRPr b="0" i="0" sz="2800" u="none" cap="none" strike="noStrike">
              <a:solidFill>
                <a:srgbClr val="0070C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1115496ba49_0_363"/>
          <p:cNvPicPr preferRelativeResize="0"/>
          <p:nvPr/>
        </p:nvPicPr>
        <p:blipFill rotWithShape="1">
          <a:blip r:embed="rId3">
            <a:alphaModFix/>
          </a:blip>
          <a:srcRect b="0" l="0" r="0" t="0"/>
          <a:stretch/>
        </p:blipFill>
        <p:spPr>
          <a:xfrm>
            <a:off x="5638800" y="82775"/>
            <a:ext cx="6553200" cy="6553200"/>
          </a:xfrm>
          <a:prstGeom prst="rect">
            <a:avLst/>
          </a:prstGeom>
          <a:noFill/>
          <a:ln>
            <a:noFill/>
          </a:ln>
        </p:spPr>
      </p:pic>
      <p:sp>
        <p:nvSpPr>
          <p:cNvPr id="244" name="Google Shape;244;g1115496ba49_0_363"/>
          <p:cNvSpPr txBox="1"/>
          <p:nvPr/>
        </p:nvSpPr>
        <p:spPr>
          <a:xfrm>
            <a:off x="196500" y="2753250"/>
            <a:ext cx="5366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pt-BR" sz="2800" u="none" cap="none" strike="noStrike">
                <a:solidFill>
                  <a:srgbClr val="0070C0"/>
                </a:solidFill>
                <a:latin typeface="Arial"/>
                <a:ea typeface="Arial"/>
                <a:cs typeface="Arial"/>
                <a:sym typeface="Arial"/>
              </a:rPr>
              <a:t>Problemas de especificação</a:t>
            </a:r>
            <a:endParaRPr b="0" i="0" sz="2800" u="none" cap="none" strike="noStrike">
              <a:solidFill>
                <a:srgbClr val="0070C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115496ba49_0_367"/>
          <p:cNvSpPr txBox="1"/>
          <p:nvPr>
            <p:ph type="title"/>
          </p:nvPr>
        </p:nvSpPr>
        <p:spPr>
          <a:xfrm>
            <a:off x="653667" y="701800"/>
            <a:ext cx="7472100" cy="5454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6400"/>
              <a:buNone/>
            </a:pPr>
            <a:r>
              <a:rPr lang="pt-BR"/>
              <a:t>Falhas Comuns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115496ba49_0_371"/>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Crash</a:t>
            </a:r>
            <a:endParaRPr/>
          </a:p>
        </p:txBody>
      </p:sp>
      <p:pic>
        <p:nvPicPr>
          <p:cNvPr id="255" name="Google Shape;255;g1115496ba49_0_371"/>
          <p:cNvPicPr preferRelativeResize="0"/>
          <p:nvPr/>
        </p:nvPicPr>
        <p:blipFill rotWithShape="1">
          <a:blip r:embed="rId3">
            <a:alphaModFix/>
          </a:blip>
          <a:srcRect b="0" l="32036" r="0" t="28703"/>
          <a:stretch/>
        </p:blipFill>
        <p:spPr>
          <a:xfrm>
            <a:off x="633375" y="2309550"/>
            <a:ext cx="6214349" cy="2964500"/>
          </a:xfrm>
          <a:prstGeom prst="rect">
            <a:avLst/>
          </a:prstGeom>
          <a:noFill/>
          <a:ln>
            <a:noFill/>
          </a:ln>
        </p:spPr>
      </p:pic>
      <p:pic>
        <p:nvPicPr>
          <p:cNvPr id="256" name="Google Shape;256;g1115496ba49_0_371"/>
          <p:cNvPicPr preferRelativeResize="0"/>
          <p:nvPr/>
        </p:nvPicPr>
        <p:blipFill rotWithShape="1">
          <a:blip r:embed="rId4">
            <a:alphaModFix/>
          </a:blip>
          <a:srcRect b="0" l="0" r="0" t="0"/>
          <a:stretch/>
        </p:blipFill>
        <p:spPr>
          <a:xfrm>
            <a:off x="6736824" y="2151467"/>
            <a:ext cx="5039477" cy="28365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15c029f003_0_15"/>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Crash</a:t>
            </a:r>
            <a:endParaRPr/>
          </a:p>
        </p:txBody>
      </p:sp>
      <p:sp>
        <p:nvSpPr>
          <p:cNvPr id="262" name="Google Shape;262;g115c029f003_0_15"/>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393700" lvl="0" marL="457200" rtl="0" algn="l">
              <a:lnSpc>
                <a:spcPct val="100000"/>
              </a:lnSpc>
              <a:spcBef>
                <a:spcPts val="1000"/>
              </a:spcBef>
              <a:spcAft>
                <a:spcPts val="0"/>
              </a:spcAft>
              <a:buSzPts val="2600"/>
              <a:buChar char="●"/>
            </a:pPr>
            <a:r>
              <a:rPr lang="pt-BR" sz="2600"/>
              <a:t>Permissões indevidas em grupo de usuário</a:t>
            </a:r>
            <a:endParaRPr sz="2600"/>
          </a:p>
          <a:p>
            <a:pPr indent="-393700" lvl="0" marL="457200" rtl="0" algn="l">
              <a:lnSpc>
                <a:spcPct val="100000"/>
              </a:lnSpc>
              <a:spcBef>
                <a:spcPts val="1000"/>
              </a:spcBef>
              <a:spcAft>
                <a:spcPts val="0"/>
              </a:spcAft>
              <a:buSzPts val="2600"/>
              <a:buChar char="●"/>
            </a:pPr>
            <a:r>
              <a:rPr lang="pt-BR" sz="2600"/>
              <a:t>Arquivo com configuração incorreta</a:t>
            </a:r>
            <a:endParaRPr sz="2600"/>
          </a:p>
          <a:p>
            <a:pPr indent="-393700" lvl="0" marL="457200" rtl="0" algn="l">
              <a:lnSpc>
                <a:spcPct val="100000"/>
              </a:lnSpc>
              <a:spcBef>
                <a:spcPts val="1000"/>
              </a:spcBef>
              <a:spcAft>
                <a:spcPts val="0"/>
              </a:spcAft>
              <a:buSzPts val="2600"/>
              <a:buChar char="●"/>
            </a:pPr>
            <a:r>
              <a:rPr lang="pt-BR" sz="2600"/>
              <a:t>Alto consumo do servidor</a:t>
            </a:r>
            <a:endParaRPr sz="2600"/>
          </a:p>
          <a:p>
            <a:pPr indent="-393700" lvl="0" marL="457200" rtl="0" algn="l">
              <a:lnSpc>
                <a:spcPct val="100000"/>
              </a:lnSpc>
              <a:spcBef>
                <a:spcPts val="1000"/>
              </a:spcBef>
              <a:spcAft>
                <a:spcPts val="0"/>
              </a:spcAft>
              <a:buSzPts val="2600"/>
              <a:buChar char="●"/>
            </a:pPr>
            <a:r>
              <a:rPr lang="pt-BR" sz="2600"/>
              <a:t>Incompatibilidade com temas e plugins</a:t>
            </a:r>
            <a:endParaRPr sz="2600"/>
          </a:p>
          <a:p>
            <a:pPr indent="-393700" lvl="0" marL="457200" rtl="0" algn="l">
              <a:lnSpc>
                <a:spcPct val="100000"/>
              </a:lnSpc>
              <a:spcBef>
                <a:spcPts val="1000"/>
              </a:spcBef>
              <a:spcAft>
                <a:spcPts val="0"/>
              </a:spcAft>
              <a:buSzPts val="2600"/>
              <a:buChar char="●"/>
            </a:pPr>
            <a:r>
              <a:rPr lang="pt-BR" sz="2600"/>
              <a:t>Versão desatualizada de biblioteca/framwerok/linguagem</a:t>
            </a:r>
            <a:endParaRPr sz="2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115496ba49_0_377"/>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Erro funcional</a:t>
            </a:r>
            <a:endParaRPr/>
          </a:p>
        </p:txBody>
      </p:sp>
      <p:pic>
        <p:nvPicPr>
          <p:cNvPr id="268" name="Google Shape;268;g1115496ba49_0_377"/>
          <p:cNvPicPr preferRelativeResize="0"/>
          <p:nvPr/>
        </p:nvPicPr>
        <p:blipFill rotWithShape="1">
          <a:blip r:embed="rId3">
            <a:alphaModFix/>
          </a:blip>
          <a:srcRect b="7840" l="8524" r="8466" t="5493"/>
          <a:stretch/>
        </p:blipFill>
        <p:spPr>
          <a:xfrm>
            <a:off x="3470325" y="1685575"/>
            <a:ext cx="5255025" cy="411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112ef0a2de_0_479"/>
          <p:cNvSpPr txBox="1"/>
          <p:nvPr>
            <p:ph type="title"/>
          </p:nvPr>
        </p:nvSpPr>
        <p:spPr>
          <a:xfrm>
            <a:off x="1117600" y="486839"/>
            <a:ext cx="14020800" cy="176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pt-BR"/>
              <a:t>Agenda</a:t>
            </a:r>
            <a:endParaRPr/>
          </a:p>
        </p:txBody>
      </p:sp>
      <p:sp>
        <p:nvSpPr>
          <p:cNvPr id="97" name="Google Shape;97;g1112ef0a2de_0_479"/>
          <p:cNvSpPr txBox="1"/>
          <p:nvPr>
            <p:ph idx="1" type="body"/>
          </p:nvPr>
        </p:nvSpPr>
        <p:spPr>
          <a:xfrm>
            <a:off x="415600" y="1344700"/>
            <a:ext cx="11360700" cy="4779900"/>
          </a:xfrm>
          <a:prstGeom prst="rect">
            <a:avLst/>
          </a:prstGeom>
          <a:noFill/>
          <a:ln>
            <a:noFill/>
          </a:ln>
        </p:spPr>
        <p:txBody>
          <a:bodyPr anchorCtr="0" anchor="ctr" bIns="121900" lIns="121900" spcFirstLastPara="1" rIns="121900" wrap="square" tIns="121900">
            <a:noAutofit/>
          </a:bodyPr>
          <a:lstStyle/>
          <a:p>
            <a:pPr indent="-476250" lvl="0" marL="609600" marR="0" rtl="0" algn="l">
              <a:lnSpc>
                <a:spcPct val="150000"/>
              </a:lnSpc>
              <a:spcBef>
                <a:spcPts val="0"/>
              </a:spcBef>
              <a:spcAft>
                <a:spcPts val="0"/>
              </a:spcAft>
              <a:buClr>
                <a:srgbClr val="000000"/>
              </a:buClr>
              <a:buSzPts val="2700"/>
              <a:buFont typeface="Arial"/>
              <a:buChar char="●"/>
            </a:pPr>
            <a:r>
              <a:rPr b="0" i="0" lang="pt-BR" sz="2700" u="none" cap="none" strike="noStrike">
                <a:solidFill>
                  <a:srgbClr val="000000"/>
                </a:solidFill>
                <a:latin typeface="Arial"/>
                <a:ea typeface="Arial"/>
                <a:cs typeface="Arial"/>
                <a:sym typeface="Arial"/>
              </a:rPr>
              <a:t>Falhas de Software</a:t>
            </a:r>
            <a:endParaRPr b="0" i="0" sz="2700" u="none" cap="none" strike="noStrike">
              <a:solidFill>
                <a:srgbClr val="000000"/>
              </a:solidFill>
              <a:latin typeface="Arial"/>
              <a:ea typeface="Arial"/>
              <a:cs typeface="Arial"/>
              <a:sym typeface="Arial"/>
            </a:endParaRPr>
          </a:p>
          <a:p>
            <a:pPr indent="-400050" lvl="1" marL="914400" marR="0" rtl="0" algn="l">
              <a:lnSpc>
                <a:spcPct val="150000"/>
              </a:lnSpc>
              <a:spcBef>
                <a:spcPts val="0"/>
              </a:spcBef>
              <a:spcAft>
                <a:spcPts val="0"/>
              </a:spcAft>
              <a:buClr>
                <a:srgbClr val="000000"/>
              </a:buClr>
              <a:buSzPts val="2700"/>
              <a:buFont typeface="Arial"/>
              <a:buChar char="○"/>
            </a:pPr>
            <a:r>
              <a:rPr b="0" i="0" lang="pt-BR" sz="2700" u="none" cap="none" strike="noStrike">
                <a:solidFill>
                  <a:srgbClr val="000000"/>
                </a:solidFill>
                <a:latin typeface="Arial"/>
                <a:ea typeface="Arial"/>
                <a:cs typeface="Arial"/>
                <a:sym typeface="Arial"/>
              </a:rPr>
              <a:t>Falhas Custosas</a:t>
            </a:r>
            <a:endParaRPr b="0" i="0" sz="2700" u="none" cap="none" strike="noStrike">
              <a:solidFill>
                <a:srgbClr val="000000"/>
              </a:solidFill>
              <a:latin typeface="Arial"/>
              <a:ea typeface="Arial"/>
              <a:cs typeface="Arial"/>
              <a:sym typeface="Arial"/>
            </a:endParaRPr>
          </a:p>
          <a:p>
            <a:pPr indent="-400050" lvl="1" marL="914400" marR="0" rtl="0" algn="l">
              <a:lnSpc>
                <a:spcPct val="150000"/>
              </a:lnSpc>
              <a:spcBef>
                <a:spcPts val="0"/>
              </a:spcBef>
              <a:spcAft>
                <a:spcPts val="0"/>
              </a:spcAft>
              <a:buClr>
                <a:srgbClr val="000000"/>
              </a:buClr>
              <a:buSzPts val="2700"/>
              <a:buFont typeface="Arial"/>
              <a:buChar char="○"/>
            </a:pPr>
            <a:r>
              <a:rPr b="0" i="0" lang="pt-BR" sz="2700" u="none" cap="none" strike="noStrike">
                <a:solidFill>
                  <a:srgbClr val="000000"/>
                </a:solidFill>
                <a:latin typeface="Arial"/>
                <a:ea typeface="Arial"/>
                <a:cs typeface="Arial"/>
                <a:sym typeface="Arial"/>
              </a:rPr>
              <a:t>Problema com Testes</a:t>
            </a:r>
            <a:endParaRPr b="0" i="0" sz="2700" u="none" cap="none" strike="noStrike">
              <a:solidFill>
                <a:srgbClr val="000000"/>
              </a:solidFill>
              <a:latin typeface="Arial"/>
              <a:ea typeface="Arial"/>
              <a:cs typeface="Arial"/>
              <a:sym typeface="Arial"/>
            </a:endParaRPr>
          </a:p>
          <a:p>
            <a:pPr indent="-476250" lvl="0" marL="609600" marR="0" rtl="0" algn="l">
              <a:lnSpc>
                <a:spcPct val="150000"/>
              </a:lnSpc>
              <a:spcBef>
                <a:spcPts val="0"/>
              </a:spcBef>
              <a:spcAft>
                <a:spcPts val="0"/>
              </a:spcAft>
              <a:buClr>
                <a:srgbClr val="000000"/>
              </a:buClr>
              <a:buSzPts val="2700"/>
              <a:buFont typeface="Arial"/>
              <a:buChar char="●"/>
            </a:pPr>
            <a:r>
              <a:rPr b="0" i="0" lang="pt-BR" sz="2700" u="none" cap="none" strike="noStrike">
                <a:solidFill>
                  <a:srgbClr val="000000"/>
                </a:solidFill>
                <a:latin typeface="Arial"/>
                <a:ea typeface="Arial"/>
                <a:cs typeface="Arial"/>
                <a:sym typeface="Arial"/>
              </a:rPr>
              <a:t>Complexidade de Software</a:t>
            </a:r>
            <a:endParaRPr b="0" i="0" sz="2700" u="none" cap="none" strike="noStrike">
              <a:solidFill>
                <a:srgbClr val="000000"/>
              </a:solidFill>
              <a:latin typeface="Arial"/>
              <a:ea typeface="Arial"/>
              <a:cs typeface="Arial"/>
              <a:sym typeface="Arial"/>
            </a:endParaRPr>
          </a:p>
        </p:txBody>
      </p:sp>
      <p:pic>
        <p:nvPicPr>
          <p:cNvPr id="98" name="Google Shape;98;g1112ef0a2de_0_479"/>
          <p:cNvPicPr preferRelativeResize="0"/>
          <p:nvPr/>
        </p:nvPicPr>
        <p:blipFill rotWithShape="1">
          <a:blip r:embed="rId3">
            <a:alphaModFix/>
          </a:blip>
          <a:srcRect b="0" l="6776" r="0" t="0"/>
          <a:stretch/>
        </p:blipFill>
        <p:spPr>
          <a:xfrm>
            <a:off x="6163933" y="0"/>
            <a:ext cx="6028066" cy="646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15c029f003_0_25"/>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Erro Funcional</a:t>
            </a:r>
            <a:endParaRPr/>
          </a:p>
        </p:txBody>
      </p:sp>
      <p:sp>
        <p:nvSpPr>
          <p:cNvPr id="274" name="Google Shape;274;g115c029f003_0_25"/>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393700" lvl="0" marL="457200" rtl="0" algn="l">
              <a:lnSpc>
                <a:spcPct val="100000"/>
              </a:lnSpc>
              <a:spcBef>
                <a:spcPts val="1000"/>
              </a:spcBef>
              <a:spcAft>
                <a:spcPts val="0"/>
              </a:spcAft>
              <a:buSzPts val="2600"/>
              <a:buChar char="●"/>
            </a:pPr>
            <a:r>
              <a:rPr lang="pt-BR" sz="2600"/>
              <a:t>Alguma funcionalidade dentro do sistema não está funcionando como estava previsto no caso de uso. </a:t>
            </a:r>
            <a:endParaRPr sz="2600"/>
          </a:p>
          <a:p>
            <a:pPr indent="-393700" lvl="0" marL="457200" rtl="0" algn="l">
              <a:lnSpc>
                <a:spcPct val="100000"/>
              </a:lnSpc>
              <a:spcBef>
                <a:spcPts val="1000"/>
              </a:spcBef>
              <a:spcAft>
                <a:spcPts val="0"/>
              </a:spcAft>
              <a:buSzPts val="2600"/>
              <a:buChar char="●"/>
            </a:pPr>
            <a:r>
              <a:rPr lang="pt-BR" sz="2600"/>
              <a:t>Alguma funcionalidade faltante dentro do sistema de acordo com o que fora acordado no momento da modelagem do sistema.</a:t>
            </a:r>
            <a:endParaRPr sz="2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115496ba49_0_383"/>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Comando ausente</a:t>
            </a:r>
            <a:endParaRPr/>
          </a:p>
        </p:txBody>
      </p:sp>
      <p:pic>
        <p:nvPicPr>
          <p:cNvPr id="280" name="Google Shape;280;g1115496ba49_0_383"/>
          <p:cNvPicPr preferRelativeResize="0"/>
          <p:nvPr/>
        </p:nvPicPr>
        <p:blipFill rotWithShape="1">
          <a:blip r:embed="rId3">
            <a:alphaModFix/>
          </a:blip>
          <a:srcRect b="0" l="0" r="0" t="0"/>
          <a:stretch/>
        </p:blipFill>
        <p:spPr>
          <a:xfrm>
            <a:off x="3680974" y="1424675"/>
            <a:ext cx="4830050" cy="4830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15c029f003_0_30"/>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Comando Ausente</a:t>
            </a:r>
            <a:endParaRPr/>
          </a:p>
        </p:txBody>
      </p:sp>
      <p:sp>
        <p:nvSpPr>
          <p:cNvPr id="286" name="Google Shape;286;g115c029f003_0_30"/>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393700" lvl="0" marL="457200" rtl="0" algn="l">
              <a:lnSpc>
                <a:spcPct val="100000"/>
              </a:lnSpc>
              <a:spcBef>
                <a:spcPts val="1000"/>
              </a:spcBef>
              <a:spcAft>
                <a:spcPts val="0"/>
              </a:spcAft>
              <a:buSzPts val="2600"/>
              <a:buChar char="●"/>
            </a:pPr>
            <a:r>
              <a:rPr lang="pt-BR" sz="2600"/>
              <a:t>Semelhante ao problema de erro de funcionalidade, a falta de um comando consiste em não ter a possibilidade de fazer um fluxo completo, com ações que possam tomar diferentes caminhos.</a:t>
            </a:r>
            <a:endParaRPr sz="2600"/>
          </a:p>
          <a:p>
            <a:pPr indent="-393700" lvl="0" marL="457200" rtl="0" algn="l">
              <a:lnSpc>
                <a:spcPct val="100000"/>
              </a:lnSpc>
              <a:spcBef>
                <a:spcPts val="1000"/>
              </a:spcBef>
              <a:spcAft>
                <a:spcPts val="0"/>
              </a:spcAft>
              <a:buSzPts val="2600"/>
              <a:buChar char="●"/>
            </a:pPr>
            <a:r>
              <a:rPr i="1" lang="pt-BR" sz="2600"/>
              <a:t>Um exemplo comum são sistemas que permitem o usuário inserir produtos no carrinho mas não permitem a sua remoção. </a:t>
            </a:r>
            <a:endParaRPr i="1" sz="2600"/>
          </a:p>
          <a:p>
            <a:pPr indent="-393700" lvl="0" marL="457200" rtl="0" algn="l">
              <a:lnSpc>
                <a:spcPct val="100000"/>
              </a:lnSpc>
              <a:spcBef>
                <a:spcPts val="1000"/>
              </a:spcBef>
              <a:spcAft>
                <a:spcPts val="0"/>
              </a:spcAft>
              <a:buSzPts val="2600"/>
              <a:buChar char="●"/>
            </a:pPr>
            <a:r>
              <a:rPr lang="pt-BR" sz="2600"/>
              <a:t>Normalmente é um erro que causará um problema de usabilidade do sistema.</a:t>
            </a:r>
            <a:endParaRPr sz="2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115496ba49_0_389"/>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Erro de uso de hardware</a:t>
            </a:r>
            <a:endParaRPr/>
          </a:p>
        </p:txBody>
      </p:sp>
      <p:pic>
        <p:nvPicPr>
          <p:cNvPr id="292" name="Google Shape;292;g1115496ba49_0_389"/>
          <p:cNvPicPr preferRelativeResize="0"/>
          <p:nvPr/>
        </p:nvPicPr>
        <p:blipFill rotWithShape="1">
          <a:blip r:embed="rId3">
            <a:alphaModFix/>
          </a:blip>
          <a:srcRect b="0" l="0" r="0" t="0"/>
          <a:stretch/>
        </p:blipFill>
        <p:spPr>
          <a:xfrm>
            <a:off x="3095625" y="1791892"/>
            <a:ext cx="6000750" cy="4000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15c029f003_0_35"/>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Erro de uso de hardware</a:t>
            </a:r>
            <a:endParaRPr/>
          </a:p>
        </p:txBody>
      </p:sp>
      <p:sp>
        <p:nvSpPr>
          <p:cNvPr id="298" name="Google Shape;298;g115c029f003_0_35"/>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393700" lvl="0" marL="457200" rtl="0" algn="l">
              <a:lnSpc>
                <a:spcPct val="100000"/>
              </a:lnSpc>
              <a:spcBef>
                <a:spcPts val="1000"/>
              </a:spcBef>
              <a:spcAft>
                <a:spcPts val="0"/>
              </a:spcAft>
              <a:buSzPts val="2600"/>
              <a:buChar char="●"/>
            </a:pPr>
            <a:r>
              <a:rPr lang="pt-BR" sz="2600"/>
              <a:t>Quando o sistema lida diretamente com hardware, pode ser que haja problemas de configuração adequada do hardware, plugins desatualizados, falhas no próprio componente de hardware, não adaptação do sistema operacional ao hardware.</a:t>
            </a:r>
            <a:endParaRPr sz="2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15c029f003_0_69"/>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Falha de Segurança</a:t>
            </a:r>
            <a:endParaRPr/>
          </a:p>
        </p:txBody>
      </p:sp>
      <p:pic>
        <p:nvPicPr>
          <p:cNvPr id="304" name="Google Shape;304;g115c029f003_0_69"/>
          <p:cNvPicPr preferRelativeResize="0"/>
          <p:nvPr/>
        </p:nvPicPr>
        <p:blipFill rotWithShape="1">
          <a:blip r:embed="rId3">
            <a:alphaModFix/>
          </a:blip>
          <a:srcRect b="0" l="0" r="0" t="0"/>
          <a:stretch/>
        </p:blipFill>
        <p:spPr>
          <a:xfrm>
            <a:off x="2300100" y="1424675"/>
            <a:ext cx="7591700" cy="5061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15c029f003_0_75"/>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Falha de Segurança</a:t>
            </a:r>
            <a:endParaRPr/>
          </a:p>
        </p:txBody>
      </p:sp>
      <p:sp>
        <p:nvSpPr>
          <p:cNvPr id="310" name="Google Shape;310;g115c029f003_0_75"/>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393700" lvl="0" marL="457200" rtl="0" algn="l">
              <a:lnSpc>
                <a:spcPct val="100000"/>
              </a:lnSpc>
              <a:spcBef>
                <a:spcPts val="1000"/>
              </a:spcBef>
              <a:spcAft>
                <a:spcPts val="0"/>
              </a:spcAft>
              <a:buSzPts val="2600"/>
              <a:buChar char="●"/>
            </a:pPr>
            <a:r>
              <a:rPr lang="pt-BR" sz="2600"/>
              <a:t>Uma violação de segurança é qualquer incidente que resulte em </a:t>
            </a:r>
            <a:r>
              <a:rPr b="1" lang="pt-BR" sz="2600"/>
              <a:t>acesso não autorizado a dados, aplicativos, redes ou dispositivos de computador.</a:t>
            </a:r>
            <a:r>
              <a:rPr lang="pt-BR" sz="2600"/>
              <a:t> </a:t>
            </a:r>
            <a:endParaRPr sz="2600"/>
          </a:p>
          <a:p>
            <a:pPr indent="-393700" lvl="0" marL="457200" rtl="0" algn="l">
              <a:lnSpc>
                <a:spcPct val="100000"/>
              </a:lnSpc>
              <a:spcBef>
                <a:spcPts val="1000"/>
              </a:spcBef>
              <a:spcAft>
                <a:spcPts val="0"/>
              </a:spcAft>
              <a:buSzPts val="2600"/>
              <a:buChar char="●"/>
            </a:pPr>
            <a:r>
              <a:rPr lang="pt-BR" sz="2600"/>
              <a:t>O resultado é que as informações são acessadas sem autorização. </a:t>
            </a:r>
            <a:endParaRPr sz="2600"/>
          </a:p>
          <a:p>
            <a:pPr indent="-393700" lvl="0" marL="457200" rtl="0" algn="l">
              <a:lnSpc>
                <a:spcPct val="100000"/>
              </a:lnSpc>
              <a:spcBef>
                <a:spcPts val="1000"/>
              </a:spcBef>
              <a:spcAft>
                <a:spcPts val="0"/>
              </a:spcAft>
              <a:buSzPts val="2600"/>
              <a:buChar char="●"/>
            </a:pPr>
            <a:r>
              <a:rPr lang="pt-BR" sz="2600"/>
              <a:t>Normalmente, isto ocorre quando um intruso é capaz de burlar os mecanismos de segurança.</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15c029f003_0_81"/>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Exemplos de Falhas de Segurança</a:t>
            </a:r>
            <a:endParaRPr/>
          </a:p>
        </p:txBody>
      </p:sp>
      <p:sp>
        <p:nvSpPr>
          <p:cNvPr id="316" name="Google Shape;316;g115c029f003_0_81"/>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400050" lvl="0" marL="457200" rtl="0" algn="l">
              <a:lnSpc>
                <a:spcPct val="115000"/>
              </a:lnSpc>
              <a:spcBef>
                <a:spcPts val="1000"/>
              </a:spcBef>
              <a:spcAft>
                <a:spcPts val="0"/>
              </a:spcAft>
              <a:buSzPts val="2700"/>
              <a:buChar char="●"/>
            </a:pPr>
            <a:r>
              <a:rPr lang="pt-BR" sz="2700"/>
              <a:t>Yahoo - 3 bilhões de contas de usuários foram comprometidas em 2013 após uma tentativa de phishing ter dado aos hackers acesso à rede.</a:t>
            </a:r>
            <a:endParaRPr sz="2700"/>
          </a:p>
          <a:p>
            <a:pPr indent="-400050" lvl="0" marL="457200" rtl="0" algn="l">
              <a:lnSpc>
                <a:spcPct val="115000"/>
              </a:lnSpc>
              <a:spcBef>
                <a:spcPts val="1000"/>
              </a:spcBef>
              <a:spcAft>
                <a:spcPts val="0"/>
              </a:spcAft>
              <a:buSzPts val="2700"/>
              <a:buChar char="●"/>
            </a:pPr>
            <a:r>
              <a:rPr lang="pt-BR" sz="2700"/>
              <a:t>O Facebook passou por falhas internas de software que levaram à perda de dados pessoais de 29 milhões de usuários em 2018. </a:t>
            </a:r>
            <a:endParaRPr sz="2700"/>
          </a:p>
          <a:p>
            <a:pPr indent="-400050" lvl="0" marL="457200" rtl="0" algn="l">
              <a:lnSpc>
                <a:spcPct val="115000"/>
              </a:lnSpc>
              <a:spcBef>
                <a:spcPts val="1000"/>
              </a:spcBef>
              <a:spcAft>
                <a:spcPts val="0"/>
              </a:spcAft>
              <a:buSzPts val="2700"/>
              <a:buChar char="●"/>
            </a:pPr>
            <a:r>
              <a:rPr lang="pt-BR" sz="2700"/>
              <a:t>O eBay sofreu uma grande violação em 2014. Embora as informações do cartão de crédito dos usuários do PayPal não estivessem em risco, as senhas de muitos clientes foram comprometidas. </a:t>
            </a:r>
            <a:endParaRPr sz="2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15c029f003_0_91"/>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Outras falhas…</a:t>
            </a:r>
            <a:endParaRPr/>
          </a:p>
        </p:txBody>
      </p:sp>
      <p:pic>
        <p:nvPicPr>
          <p:cNvPr id="322" name="Google Shape;322;g115c029f003_0_91"/>
          <p:cNvPicPr preferRelativeResize="0"/>
          <p:nvPr/>
        </p:nvPicPr>
        <p:blipFill rotWithShape="1">
          <a:blip r:embed="rId3">
            <a:alphaModFix/>
          </a:blip>
          <a:srcRect b="0" l="0" r="0" t="0"/>
          <a:stretch/>
        </p:blipFill>
        <p:spPr>
          <a:xfrm>
            <a:off x="415600" y="1424673"/>
            <a:ext cx="6322651" cy="3270325"/>
          </a:xfrm>
          <a:prstGeom prst="rect">
            <a:avLst/>
          </a:prstGeom>
          <a:noFill/>
          <a:ln>
            <a:noFill/>
          </a:ln>
        </p:spPr>
      </p:pic>
      <p:sp>
        <p:nvSpPr>
          <p:cNvPr id="323" name="Google Shape;323;g115c029f003_0_91"/>
          <p:cNvSpPr txBox="1"/>
          <p:nvPr/>
        </p:nvSpPr>
        <p:spPr>
          <a:xfrm>
            <a:off x="3598200" y="5065150"/>
            <a:ext cx="49956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pt-BR" sz="2700" u="none" cap="none" strike="noStrike">
                <a:solidFill>
                  <a:srgbClr val="005CA8"/>
                </a:solidFill>
                <a:latin typeface="Arial"/>
                <a:ea typeface="Arial"/>
                <a:cs typeface="Arial"/>
                <a:sym typeface="Arial"/>
              </a:rPr>
              <a:t>Escalabilidade</a:t>
            </a:r>
            <a:endParaRPr b="0" i="0" sz="2700" u="none" cap="none" strike="noStrike">
              <a:solidFill>
                <a:srgbClr val="005CA8"/>
              </a:solidFill>
              <a:latin typeface="Arial"/>
              <a:ea typeface="Arial"/>
              <a:cs typeface="Arial"/>
              <a:sym typeface="Arial"/>
            </a:endParaRPr>
          </a:p>
        </p:txBody>
      </p:sp>
      <p:pic>
        <p:nvPicPr>
          <p:cNvPr id="324" name="Google Shape;324;g115c029f003_0_91"/>
          <p:cNvPicPr preferRelativeResize="0"/>
          <p:nvPr/>
        </p:nvPicPr>
        <p:blipFill rotWithShape="1">
          <a:blip r:embed="rId4">
            <a:alphaModFix/>
          </a:blip>
          <a:srcRect b="0" l="0" r="0" t="0"/>
          <a:stretch/>
        </p:blipFill>
        <p:spPr>
          <a:xfrm>
            <a:off x="6890651" y="1577067"/>
            <a:ext cx="5148950" cy="323689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15c029f003_0_64"/>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Outros Exemplos de Falhas </a:t>
            </a:r>
            <a:endParaRPr/>
          </a:p>
        </p:txBody>
      </p:sp>
      <p:sp>
        <p:nvSpPr>
          <p:cNvPr id="330" name="Google Shape;330;g115c029f003_0_64"/>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p>
            <a:pPr indent="-387350" lvl="0" marL="457200" rtl="0" algn="l">
              <a:lnSpc>
                <a:spcPct val="200000"/>
              </a:lnSpc>
              <a:spcBef>
                <a:spcPts val="0"/>
              </a:spcBef>
              <a:spcAft>
                <a:spcPts val="0"/>
              </a:spcAft>
              <a:buSzPts val="2500"/>
              <a:buChar char="●"/>
            </a:pPr>
            <a:r>
              <a:rPr lang="pt-BR" sz="2500"/>
              <a:t>Desconsideração de falha de sensores;</a:t>
            </a:r>
            <a:endParaRPr sz="2500"/>
          </a:p>
          <a:p>
            <a:pPr indent="-387350" lvl="0" marL="457200" rtl="0" algn="l">
              <a:lnSpc>
                <a:spcPct val="200000"/>
              </a:lnSpc>
              <a:spcBef>
                <a:spcPts val="0"/>
              </a:spcBef>
              <a:spcAft>
                <a:spcPts val="0"/>
              </a:spcAft>
              <a:buSzPts val="2500"/>
              <a:buChar char="●"/>
            </a:pPr>
            <a:r>
              <a:rPr lang="pt-BR" sz="2500"/>
              <a:t>Visualização de comentário de todos os relatório em um relatório;</a:t>
            </a:r>
            <a:endParaRPr sz="2500"/>
          </a:p>
          <a:p>
            <a:pPr indent="-387350" lvl="0" marL="457200" rtl="0" algn="l">
              <a:lnSpc>
                <a:spcPct val="200000"/>
              </a:lnSpc>
              <a:spcBef>
                <a:spcPts val="0"/>
              </a:spcBef>
              <a:spcAft>
                <a:spcPts val="0"/>
              </a:spcAft>
              <a:buSzPts val="2500"/>
              <a:buChar char="●"/>
            </a:pPr>
            <a:r>
              <a:rPr lang="pt-BR" sz="2500"/>
              <a:t>Erro 500 ao acessar determinado tipo de dado;</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115496ba49_0_334"/>
          <p:cNvSpPr txBox="1"/>
          <p:nvPr>
            <p:ph type="title"/>
          </p:nvPr>
        </p:nvSpPr>
        <p:spPr>
          <a:xfrm>
            <a:off x="653676" y="701800"/>
            <a:ext cx="8319600" cy="5454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6400"/>
              <a:buNone/>
            </a:pPr>
            <a:r>
              <a:rPr lang="pt-BR"/>
              <a:t>Falhas de Software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115496ba49_0_399"/>
          <p:cNvSpPr txBox="1"/>
          <p:nvPr>
            <p:ph type="title"/>
          </p:nvPr>
        </p:nvSpPr>
        <p:spPr>
          <a:xfrm>
            <a:off x="653667" y="701800"/>
            <a:ext cx="7472100" cy="5454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6400"/>
              <a:buNone/>
            </a:pPr>
            <a:r>
              <a:rPr lang="pt-BR" u="sng">
                <a:solidFill>
                  <a:schemeClr val="hlink"/>
                </a:solidFill>
                <a:hlinkClick r:id="rId3"/>
              </a:rPr>
              <a:t>Estudos de Caso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115496ba49_0_403"/>
          <p:cNvSpPr txBox="1"/>
          <p:nvPr>
            <p:ph type="title"/>
          </p:nvPr>
        </p:nvSpPr>
        <p:spPr>
          <a:xfrm>
            <a:off x="415650" y="3013342"/>
            <a:ext cx="11360700" cy="831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pt-BR"/>
              <a:t>Mariner (1962)</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115496ba49_0_424"/>
          <p:cNvSpPr txBox="1"/>
          <p:nvPr>
            <p:ph type="title"/>
          </p:nvPr>
        </p:nvSpPr>
        <p:spPr>
          <a:xfrm>
            <a:off x="415650" y="2896917"/>
            <a:ext cx="11360700" cy="831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pt-BR"/>
              <a:t>Hartford Coliseu Desmorona (1978)</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115496ba49_0_450"/>
          <p:cNvSpPr txBox="1"/>
          <p:nvPr>
            <p:ph type="title"/>
          </p:nvPr>
        </p:nvSpPr>
        <p:spPr>
          <a:xfrm>
            <a:off x="415650" y="3013342"/>
            <a:ext cx="11360700" cy="831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pt-BR"/>
              <a:t>Quase Terceira Guerra Mundial (1983)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e547a56c48_1_0"/>
          <p:cNvSpPr txBox="1"/>
          <p:nvPr>
            <p:ph type="title"/>
          </p:nvPr>
        </p:nvSpPr>
        <p:spPr>
          <a:xfrm>
            <a:off x="415650" y="3013342"/>
            <a:ext cx="11360700" cy="831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pt-BR"/>
              <a:t>Linhas da AT&amp;T  “morrem” (1990)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e547a56c48_1_6"/>
          <p:cNvSpPr txBox="1"/>
          <p:nvPr>
            <p:ph type="title"/>
          </p:nvPr>
        </p:nvSpPr>
        <p:spPr>
          <a:xfrm>
            <a:off x="415650" y="3013342"/>
            <a:ext cx="11360700" cy="831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00000"/>
              <a:buNone/>
            </a:pPr>
            <a:r>
              <a:rPr lang="pt-BR"/>
              <a:t>Pentium Falha em uma Divisão Longa (1993)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1115496ba49_0_0"/>
          <p:cNvSpPr txBox="1"/>
          <p:nvPr>
            <p:ph type="title"/>
          </p:nvPr>
        </p:nvSpPr>
        <p:spPr>
          <a:xfrm>
            <a:off x="647833" y="2286000"/>
            <a:ext cx="10911600" cy="104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4800"/>
              <a:buNone/>
            </a:pPr>
            <a:r>
              <a:rPr lang="pt-BR" u="sng">
                <a:solidFill>
                  <a:schemeClr val="hlink"/>
                </a:solidFill>
                <a:hlinkClick r:id="rId3"/>
              </a:rPr>
              <a:t>Falhas Custosas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115496ba49_0_152"/>
          <p:cNvSpPr txBox="1"/>
          <p:nvPr>
            <p:ph idx="1" type="body"/>
          </p:nvPr>
        </p:nvSpPr>
        <p:spPr>
          <a:xfrm>
            <a:off x="415600" y="1536625"/>
            <a:ext cx="6111600" cy="4990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1900"/>
              <a:buNone/>
            </a:pPr>
            <a:r>
              <a:rPr lang="pt-BR" sz="2800">
                <a:solidFill>
                  <a:srgbClr val="262626"/>
                </a:solidFill>
                <a:highlight>
                  <a:srgbClr val="FFFFFF"/>
                </a:highlight>
              </a:rPr>
              <a:t>Por conta da </a:t>
            </a:r>
            <a:r>
              <a:rPr b="1" lang="pt-BR" sz="2800">
                <a:solidFill>
                  <a:srgbClr val="262626"/>
                </a:solidFill>
                <a:highlight>
                  <a:srgbClr val="FFFFFF"/>
                </a:highlight>
              </a:rPr>
              <a:t>falha de um sistema de alarme</a:t>
            </a:r>
            <a:r>
              <a:rPr lang="pt-BR" sz="2800">
                <a:solidFill>
                  <a:srgbClr val="262626"/>
                </a:solidFill>
                <a:highlight>
                  <a:srgbClr val="FFFFFF"/>
                </a:highlight>
              </a:rPr>
              <a:t>, em 2003 os Estados Unidos enfrentaram o seu maior apagão, conhecido como “</a:t>
            </a:r>
            <a:r>
              <a:rPr b="1" lang="pt-BR" sz="2800">
                <a:solidFill>
                  <a:srgbClr val="262626"/>
                </a:solidFill>
                <a:highlight>
                  <a:srgbClr val="FFFFFF"/>
                </a:highlight>
              </a:rPr>
              <a:t>The Great Northeast Blackout</a:t>
            </a:r>
            <a:r>
              <a:rPr lang="pt-BR" sz="2800">
                <a:solidFill>
                  <a:srgbClr val="262626"/>
                </a:solidFill>
                <a:highlight>
                  <a:srgbClr val="FFFFFF"/>
                </a:highlight>
              </a:rPr>
              <a:t>”. Neste incidente, todo o nordeste do país ficou sem energia, lançando cerca de 50 milhões de pessoas no escuro, o que resultou em 11 mortes e um prejuízo de </a:t>
            </a:r>
            <a:r>
              <a:rPr b="1" lang="pt-BR" sz="2800">
                <a:solidFill>
                  <a:srgbClr val="262626"/>
                </a:solidFill>
                <a:highlight>
                  <a:srgbClr val="FFFFFF"/>
                </a:highlight>
              </a:rPr>
              <a:t>US$ 6 bilhões</a:t>
            </a:r>
            <a:r>
              <a:rPr lang="pt-BR" sz="2800">
                <a:solidFill>
                  <a:srgbClr val="262626"/>
                </a:solidFill>
                <a:highlight>
                  <a:srgbClr val="FFFFFF"/>
                </a:highlight>
              </a:rPr>
              <a:t> (R$ 13,8 bilhões) ao governo.</a:t>
            </a:r>
            <a:endParaRPr sz="3400"/>
          </a:p>
        </p:txBody>
      </p:sp>
      <p:pic>
        <p:nvPicPr>
          <p:cNvPr id="114" name="Google Shape;114;g1115496ba49_0_152"/>
          <p:cNvPicPr preferRelativeResize="0"/>
          <p:nvPr/>
        </p:nvPicPr>
        <p:blipFill rotWithShape="1">
          <a:blip r:embed="rId3">
            <a:alphaModFix/>
          </a:blip>
          <a:srcRect b="0" l="0" r="0" t="0"/>
          <a:stretch/>
        </p:blipFill>
        <p:spPr>
          <a:xfrm>
            <a:off x="6759808" y="2507883"/>
            <a:ext cx="5016500" cy="3048000"/>
          </a:xfrm>
          <a:prstGeom prst="rect">
            <a:avLst/>
          </a:prstGeom>
          <a:noFill/>
          <a:ln>
            <a:noFill/>
          </a:ln>
        </p:spPr>
      </p:pic>
      <p:sp>
        <p:nvSpPr>
          <p:cNvPr id="115" name="Google Shape;115;g1115496ba49_0_152"/>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The Great Northeast Blackout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15c029f003_0_0"/>
          <p:cNvSpPr txBox="1"/>
          <p:nvPr>
            <p:ph type="title"/>
          </p:nvPr>
        </p:nvSpPr>
        <p:spPr>
          <a:xfrm>
            <a:off x="415600" y="593367"/>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Causa</a:t>
            </a:r>
            <a:endParaRPr/>
          </a:p>
        </p:txBody>
      </p:sp>
      <p:sp>
        <p:nvSpPr>
          <p:cNvPr id="121" name="Google Shape;121;g115c029f003_0_0"/>
          <p:cNvSpPr txBox="1"/>
          <p:nvPr>
            <p:ph idx="1" type="body"/>
          </p:nvPr>
        </p:nvSpPr>
        <p:spPr>
          <a:xfrm>
            <a:off x="415600" y="1424675"/>
            <a:ext cx="11360700" cy="46671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1900"/>
              <a:buNone/>
            </a:pPr>
            <a:r>
              <a:rPr b="1" lang="pt-BR" sz="2000"/>
              <a:t>A causa da falha foi a configuração de um relé de proteção em uma das linhas de transmissão</a:t>
            </a:r>
            <a:r>
              <a:rPr lang="pt-BR" sz="2000"/>
              <a:t> da Usina Hidrelétrica Sir Adam Beck No. 2 em Queenston, Ontário, perto das Cataratas do Niágara. O relé de segurança foi configurado para desarmar se outros equipamentos de proteção mais profundos dentro do sistema Ontario Hydro não funcionassem corretamente. Em uma noite particularmente fria de novembro, as demandas de energia para aquecimento, iluminação e cozinha estavam empurrando o sistema elétrico para perto de sua capacidade máxima. As linhas de transmissão em direção ao sul de Ontário estavam muito carregadas. O</a:t>
            </a:r>
            <a:r>
              <a:rPr b="1" lang="pt-BR" sz="2000"/>
              <a:t> relé de segurança foi programado incorretamente e fez o que foi solicitado: desconectar sob as cargas percebidas.</a:t>
            </a:r>
            <a:r>
              <a:rPr lang="pt-BR" sz="2000"/>
              <a:t> Como resultado, às 17h16. Hora do Leste, a pequena variação de energia originada da usina geradora Robert Moses em Lewiston, Nova York, fez com que o relé disparasse, desativando uma linha de energia principal em direção ao sul de Ontário. Instantaneamente, a energia que estava fluindo na linha desarmada foi transferida para as outras linhas, fazendo com que elas ficassem sobrecarregadas. Seus próprios relés de proteção, que também são projetados para proteger as linhas de sobrecarga, dispararam, isolando a Estação Beck de todo o sul de Ontário.</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115496ba49_0_158"/>
          <p:cNvSpPr txBox="1"/>
          <p:nvPr>
            <p:ph idx="1" type="body"/>
          </p:nvPr>
        </p:nvSpPr>
        <p:spPr>
          <a:xfrm>
            <a:off x="415600" y="1111350"/>
            <a:ext cx="6372900" cy="52941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1900"/>
              <a:buNone/>
            </a:pPr>
            <a:r>
              <a:rPr lang="pt-BR" sz="2800">
                <a:solidFill>
                  <a:srgbClr val="262626"/>
                </a:solidFill>
                <a:highlight>
                  <a:srgbClr val="FFFFFF"/>
                </a:highlight>
              </a:rPr>
              <a:t>Do ano de 1985 até o ano de 1987, os hospitais dos EUA utilizavam uma máquina chamada </a:t>
            </a:r>
            <a:r>
              <a:rPr b="1" lang="pt-BR" sz="2800">
                <a:solidFill>
                  <a:srgbClr val="262626"/>
                </a:solidFill>
                <a:highlight>
                  <a:srgbClr val="FFFFFF"/>
                </a:highlight>
              </a:rPr>
              <a:t>Therac-25</a:t>
            </a:r>
            <a:r>
              <a:rPr lang="pt-BR" sz="2800">
                <a:solidFill>
                  <a:srgbClr val="262626"/>
                </a:solidFill>
                <a:highlight>
                  <a:srgbClr val="FFFFFF"/>
                </a:highlight>
              </a:rPr>
              <a:t> para o </a:t>
            </a:r>
            <a:r>
              <a:rPr b="1" i="1" lang="pt-BR" sz="2800">
                <a:solidFill>
                  <a:srgbClr val="262626"/>
                </a:solidFill>
                <a:highlight>
                  <a:srgbClr val="FFFFFF"/>
                </a:highlight>
              </a:rPr>
              <a:t>tratamento com radiação contra o câncer</a:t>
            </a:r>
            <a:r>
              <a:rPr lang="pt-BR" sz="2800">
                <a:solidFill>
                  <a:srgbClr val="262626"/>
                </a:solidFill>
                <a:highlight>
                  <a:srgbClr val="FFFFFF"/>
                </a:highlight>
              </a:rPr>
              <a:t>. Infelizmente, este modelo apresentava um problema de programação no seu software, </a:t>
            </a:r>
            <a:r>
              <a:rPr i="1" lang="pt-BR" sz="2800">
                <a:solidFill>
                  <a:srgbClr val="0070C0"/>
                </a:solidFill>
                <a:highlight>
                  <a:srgbClr val="FFFFFF"/>
                </a:highlight>
              </a:rPr>
              <a:t>expondo os pacientes a uma intensidade de radiação 100 vezes maior do que a recomendada</a:t>
            </a:r>
            <a:r>
              <a:rPr lang="pt-BR" sz="2800">
                <a:solidFill>
                  <a:srgbClr val="262626"/>
                </a:solidFill>
                <a:highlight>
                  <a:srgbClr val="FFFFFF"/>
                </a:highlight>
              </a:rPr>
              <a:t>. Por conta disso,</a:t>
            </a:r>
            <a:r>
              <a:rPr b="1" lang="pt-BR" sz="2800">
                <a:solidFill>
                  <a:srgbClr val="262626"/>
                </a:solidFill>
                <a:highlight>
                  <a:srgbClr val="FFFFFF"/>
                </a:highlight>
              </a:rPr>
              <a:t> 6 pessoas acabaram falecendo</a:t>
            </a:r>
            <a:r>
              <a:rPr lang="pt-BR" sz="2800">
                <a:solidFill>
                  <a:srgbClr val="262626"/>
                </a:solidFill>
                <a:highlight>
                  <a:srgbClr val="FFFFFF"/>
                </a:highlight>
              </a:rPr>
              <a:t>.</a:t>
            </a:r>
            <a:endParaRPr sz="3400"/>
          </a:p>
        </p:txBody>
      </p:sp>
      <p:pic>
        <p:nvPicPr>
          <p:cNvPr id="127" name="Google Shape;127;g1115496ba49_0_158"/>
          <p:cNvPicPr preferRelativeResize="0"/>
          <p:nvPr/>
        </p:nvPicPr>
        <p:blipFill rotWithShape="1">
          <a:blip r:embed="rId3">
            <a:alphaModFix/>
          </a:blip>
          <a:srcRect b="0" l="0" r="0" t="0"/>
          <a:stretch/>
        </p:blipFill>
        <p:spPr>
          <a:xfrm>
            <a:off x="6874400" y="1627767"/>
            <a:ext cx="5114400" cy="3720586"/>
          </a:xfrm>
          <a:prstGeom prst="rect">
            <a:avLst/>
          </a:prstGeom>
          <a:noFill/>
          <a:ln>
            <a:noFill/>
          </a:ln>
        </p:spPr>
      </p:pic>
      <p:sp>
        <p:nvSpPr>
          <p:cNvPr id="128" name="Google Shape;128;g1115496ba49_0_158"/>
          <p:cNvSpPr txBox="1"/>
          <p:nvPr>
            <p:ph type="title"/>
          </p:nvPr>
        </p:nvSpPr>
        <p:spPr>
          <a:xfrm>
            <a:off x="415650" y="280042"/>
            <a:ext cx="11360700" cy="8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pt-BR"/>
              <a:t>Therac-25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115496ba49_0_164"/>
          <p:cNvSpPr txBox="1"/>
          <p:nvPr>
            <p:ph idx="1" type="body"/>
          </p:nvPr>
        </p:nvSpPr>
        <p:spPr>
          <a:xfrm>
            <a:off x="415600" y="512273"/>
            <a:ext cx="6255600" cy="5579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1900"/>
              <a:buNone/>
            </a:pPr>
            <a:r>
              <a:rPr lang="pt-BR" sz="2400">
                <a:solidFill>
                  <a:srgbClr val="262626"/>
                </a:solidFill>
                <a:highlight>
                  <a:srgbClr val="FFFFFF"/>
                </a:highlight>
              </a:rPr>
              <a:t>Em 19 de outubro de 1987, o </a:t>
            </a:r>
            <a:r>
              <a:rPr b="1" lang="pt-BR" sz="2400">
                <a:solidFill>
                  <a:srgbClr val="262626"/>
                </a:solidFill>
                <a:highlight>
                  <a:srgbClr val="FFFFFF"/>
                </a:highlight>
              </a:rPr>
              <a:t>índice Dow Jones</a:t>
            </a:r>
            <a:r>
              <a:rPr lang="pt-BR" sz="2400">
                <a:solidFill>
                  <a:srgbClr val="262626"/>
                </a:solidFill>
                <a:highlight>
                  <a:srgbClr val="FFFFFF"/>
                </a:highlight>
              </a:rPr>
              <a:t>  caiu 508 pontos, perdendo 22,6% de seu valor total.  Esta foi a maior perda que Wall Street já sofreu em um único dia, causando um </a:t>
            </a:r>
            <a:r>
              <a:rPr b="1" lang="pt-BR" sz="2400">
                <a:solidFill>
                  <a:srgbClr val="262626"/>
                </a:solidFill>
                <a:highlight>
                  <a:srgbClr val="FFFFFF"/>
                </a:highlight>
              </a:rPr>
              <a:t>prejuízo de $500 bilhões em um dia</a:t>
            </a:r>
            <a:r>
              <a:rPr lang="pt-BR" sz="2400">
                <a:solidFill>
                  <a:srgbClr val="262626"/>
                </a:solidFill>
                <a:highlight>
                  <a:srgbClr val="FFFFFF"/>
                </a:highlight>
              </a:rPr>
              <a:t>.</a:t>
            </a:r>
            <a:endParaRPr sz="2400">
              <a:solidFill>
                <a:srgbClr val="262626"/>
              </a:solidFill>
              <a:highlight>
                <a:srgbClr val="FFFFFF"/>
              </a:highlight>
            </a:endParaRPr>
          </a:p>
          <a:p>
            <a:pPr indent="0" lvl="0" marL="0" rtl="0" algn="l">
              <a:lnSpc>
                <a:spcPct val="100000"/>
              </a:lnSpc>
              <a:spcBef>
                <a:spcPts val="0"/>
              </a:spcBef>
              <a:spcAft>
                <a:spcPts val="0"/>
              </a:spcAft>
              <a:buSzPts val="1900"/>
              <a:buNone/>
            </a:pPr>
            <a:r>
              <a:rPr lang="pt-BR" sz="2400">
                <a:solidFill>
                  <a:srgbClr val="262626"/>
                </a:solidFill>
                <a:highlight>
                  <a:srgbClr val="FFFFFF"/>
                </a:highlight>
              </a:rPr>
              <a:t>Um mercado em grande alta foi interrompido por uma série de investigações conduzidas pela SEC  e por outras forças do mercado. </a:t>
            </a:r>
            <a:r>
              <a:rPr i="1" lang="pt-BR" sz="2400">
                <a:solidFill>
                  <a:srgbClr val="0070C0"/>
                </a:solidFill>
                <a:highlight>
                  <a:srgbClr val="FFFFFF"/>
                </a:highlight>
              </a:rPr>
              <a:t>Como os investidores fugiram de ações investigadas, um número muito grande de ordens de venda foram gerados pelos computadores, quebrando sistemas e deixando os investidores efetivamente cegos.</a:t>
            </a:r>
            <a:endParaRPr i="1" sz="3000">
              <a:solidFill>
                <a:srgbClr val="0070C0"/>
              </a:solidFill>
            </a:endParaRPr>
          </a:p>
        </p:txBody>
      </p:sp>
      <p:pic>
        <p:nvPicPr>
          <p:cNvPr id="134" name="Google Shape;134;g1115496ba49_0_164"/>
          <p:cNvPicPr preferRelativeResize="0"/>
          <p:nvPr/>
        </p:nvPicPr>
        <p:blipFill rotWithShape="1">
          <a:blip r:embed="rId3">
            <a:alphaModFix/>
          </a:blip>
          <a:srcRect b="0" l="0" r="0" t="0"/>
          <a:stretch/>
        </p:blipFill>
        <p:spPr>
          <a:xfrm>
            <a:off x="6874400" y="1627767"/>
            <a:ext cx="5114400" cy="4091520"/>
          </a:xfrm>
          <a:prstGeom prst="rect">
            <a:avLst/>
          </a:prstGeom>
          <a:noFill/>
          <a:ln>
            <a:noFill/>
          </a:ln>
        </p:spPr>
      </p:pic>
      <p:sp>
        <p:nvSpPr>
          <p:cNvPr id="135" name="Google Shape;135;g1115496ba49_0_164"/>
          <p:cNvSpPr txBox="1"/>
          <p:nvPr>
            <p:ph type="title"/>
          </p:nvPr>
        </p:nvSpPr>
        <p:spPr>
          <a:xfrm>
            <a:off x="6728750" y="297450"/>
            <a:ext cx="5405700" cy="831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pt-BR"/>
              <a:t>Índice Dow Jones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o Office SESI">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69D3"/>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2016-04-20T20:34:55Z</dcterms:created>
  <dc:creator>JAISON HENICKA</dc:creator>
</cp:coreProperties>
</file>